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7" r:id="rId4"/>
  </p:sldMasterIdLst>
  <p:notesMasterIdLst>
    <p:notesMasterId r:id="rId29"/>
  </p:notesMasterIdLst>
  <p:sldIdLst>
    <p:sldId id="413" r:id="rId5"/>
    <p:sldId id="417" r:id="rId6"/>
    <p:sldId id="429" r:id="rId7"/>
    <p:sldId id="440" r:id="rId8"/>
    <p:sldId id="451" r:id="rId9"/>
    <p:sldId id="449" r:id="rId10"/>
    <p:sldId id="450" r:id="rId11"/>
    <p:sldId id="453" r:id="rId12"/>
    <p:sldId id="454" r:id="rId13"/>
    <p:sldId id="455" r:id="rId14"/>
    <p:sldId id="456" r:id="rId15"/>
    <p:sldId id="457" r:id="rId16"/>
    <p:sldId id="458" r:id="rId17"/>
    <p:sldId id="459" r:id="rId18"/>
    <p:sldId id="460" r:id="rId19"/>
    <p:sldId id="461" r:id="rId20"/>
    <p:sldId id="462" r:id="rId21"/>
    <p:sldId id="463" r:id="rId22"/>
    <p:sldId id="464" r:id="rId23"/>
    <p:sldId id="466" r:id="rId24"/>
    <p:sldId id="465" r:id="rId25"/>
    <p:sldId id="467" r:id="rId26"/>
    <p:sldId id="468" r:id="rId27"/>
    <p:sldId id="46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loan, Jonathan LTC" initials="SJL" lastIdx="4" clrIdx="0">
    <p:extLst>
      <p:ext uri="{19B8F6BF-5375-455C-9EA6-DF929625EA0E}">
        <p15:presenceInfo xmlns:p15="http://schemas.microsoft.com/office/powerpoint/2012/main" userId="S::jonathan.sloan@westpoint.edu::b55b9a62-7ad6-43ea-8df1-928d323937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D1F5D6-F387-4940-8AEB-909B86D98CB2}" v="104" dt="2024-11-26T18:56:21.5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36" autoAdjust="0"/>
    <p:restoredTop sz="82134" autoAdjust="0"/>
  </p:normalViewPr>
  <p:slideViewPr>
    <p:cSldViewPr snapToGrid="0">
      <p:cViewPr varScale="1">
        <p:scale>
          <a:sx n="115" d="100"/>
          <a:sy n="115" d="100"/>
        </p:scale>
        <p:origin x="1182" y="102"/>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er, Nina CPT" userId="S::nina.miner@westpoint.edu::1877bd75-b408-4e8d-b9b1-1e910180d3c8" providerId="AD" clId="Web-{A413E212-C4C6-A2EE-8AE7-4C339B56E9BD}"/>
    <pc:docChg chg="modSld">
      <pc:chgData name="Miner, Nina CPT" userId="S::nina.miner@westpoint.edu::1877bd75-b408-4e8d-b9b1-1e910180d3c8" providerId="AD" clId="Web-{A413E212-C4C6-A2EE-8AE7-4C339B56E9BD}" dt="2023-01-03T20:59:47.475" v="86"/>
      <pc:docMkLst>
        <pc:docMk/>
      </pc:docMkLst>
      <pc:sldChg chg="modSp">
        <pc:chgData name="Miner, Nina CPT" userId="S::nina.miner@westpoint.edu::1877bd75-b408-4e8d-b9b1-1e910180d3c8" providerId="AD" clId="Web-{A413E212-C4C6-A2EE-8AE7-4C339B56E9BD}" dt="2023-01-03T20:57:14.095" v="17" actId="20577"/>
        <pc:sldMkLst>
          <pc:docMk/>
          <pc:sldMk cId="2628425495" sldId="256"/>
        </pc:sldMkLst>
        <pc:spChg chg="mod">
          <ac:chgData name="Miner, Nina CPT" userId="S::nina.miner@westpoint.edu::1877bd75-b408-4e8d-b9b1-1e910180d3c8" providerId="AD" clId="Web-{A413E212-C4C6-A2EE-8AE7-4C339B56E9BD}" dt="2023-01-03T20:57:14.095" v="17" actId="20577"/>
          <ac:spMkLst>
            <pc:docMk/>
            <pc:sldMk cId="2628425495" sldId="256"/>
            <ac:spMk id="3" creationId="{F065C33D-7A08-4DFA-8997-D38B5B6085DA}"/>
          </ac:spMkLst>
        </pc:spChg>
      </pc:sldChg>
      <pc:sldChg chg="modSp">
        <pc:chgData name="Miner, Nina CPT" userId="S::nina.miner@westpoint.edu::1877bd75-b408-4e8d-b9b1-1e910180d3c8" providerId="AD" clId="Web-{A413E212-C4C6-A2EE-8AE7-4C339B56E9BD}" dt="2023-01-03T20:59:47.475" v="86"/>
        <pc:sldMkLst>
          <pc:docMk/>
          <pc:sldMk cId="4243758166" sldId="269"/>
        </pc:sldMkLst>
        <pc:spChg chg="mod">
          <ac:chgData name="Miner, Nina CPT" userId="S::nina.miner@westpoint.edu::1877bd75-b408-4e8d-b9b1-1e910180d3c8" providerId="AD" clId="Web-{A413E212-C4C6-A2EE-8AE7-4C339B56E9BD}" dt="2023-01-03T20:59:12.099" v="28" actId="20577"/>
          <ac:spMkLst>
            <pc:docMk/>
            <pc:sldMk cId="4243758166" sldId="269"/>
            <ac:spMk id="13" creationId="{6C1FAB85-3961-49F6-A40E-8575D03EA160}"/>
          </ac:spMkLst>
        </pc:spChg>
        <pc:graphicFrameChg chg="mod modGraphic">
          <ac:chgData name="Miner, Nina CPT" userId="S::nina.miner@westpoint.edu::1877bd75-b408-4e8d-b9b1-1e910180d3c8" providerId="AD" clId="Web-{A413E212-C4C6-A2EE-8AE7-4C339B56E9BD}" dt="2023-01-03T20:59:47.475" v="86"/>
          <ac:graphicFrameMkLst>
            <pc:docMk/>
            <pc:sldMk cId="4243758166" sldId="269"/>
            <ac:graphicFrameMk id="8" creationId="{29F8C70A-C069-4BC1-9E81-74CB9AC20D6D}"/>
          </ac:graphicFrameMkLst>
        </pc:graphicFrameChg>
      </pc:sldChg>
    </pc:docChg>
  </pc:docChgLst>
  <pc:docChgLst>
    <pc:chgData name="Shafer, Ethan H MAJ" userId="505e747c-87be-44c0-94c2-fc4c31a873c1" providerId="ADAL" clId="{2AE5B7D6-8885-4321-8713-B7B979161C9D}"/>
    <pc:docChg chg="undo custSel addSld delSld modSld sldOrd modMainMaster">
      <pc:chgData name="Shafer, Ethan H MAJ" userId="505e747c-87be-44c0-94c2-fc4c31a873c1" providerId="ADAL" clId="{2AE5B7D6-8885-4321-8713-B7B979161C9D}" dt="2024-07-13T04:14:12.882" v="965" actId="20577"/>
      <pc:docMkLst>
        <pc:docMk/>
      </pc:docMkLst>
      <pc:sldChg chg="addSp delSp modSp mod chgLayout">
        <pc:chgData name="Shafer, Ethan H MAJ" userId="505e747c-87be-44c0-94c2-fc4c31a873c1" providerId="ADAL" clId="{2AE5B7D6-8885-4321-8713-B7B979161C9D}" dt="2024-07-13T01:06:59.568" v="23" actId="6264"/>
        <pc:sldMkLst>
          <pc:docMk/>
          <pc:sldMk cId="2628425495" sldId="256"/>
        </pc:sldMkLst>
        <pc:spChg chg="mod ord">
          <ac:chgData name="Shafer, Ethan H MAJ" userId="505e747c-87be-44c0-94c2-fc4c31a873c1" providerId="ADAL" clId="{2AE5B7D6-8885-4321-8713-B7B979161C9D}" dt="2024-07-13T01:06:59.568" v="23" actId="6264"/>
          <ac:spMkLst>
            <pc:docMk/>
            <pc:sldMk cId="2628425495" sldId="256"/>
            <ac:spMk id="2" creationId="{E1EB8C0F-3C47-45E3-A069-4507E60C88A4}"/>
          </ac:spMkLst>
        </pc:spChg>
        <pc:spChg chg="mod ord">
          <ac:chgData name="Shafer, Ethan H MAJ" userId="505e747c-87be-44c0-94c2-fc4c31a873c1" providerId="ADAL" clId="{2AE5B7D6-8885-4321-8713-B7B979161C9D}" dt="2024-07-13T01:06:59.568" v="23" actId="6264"/>
          <ac:spMkLst>
            <pc:docMk/>
            <pc:sldMk cId="2628425495" sldId="256"/>
            <ac:spMk id="3" creationId="{F065C33D-7A08-4DFA-8997-D38B5B6085DA}"/>
          </ac:spMkLst>
        </pc:spChg>
        <pc:spChg chg="add del mod">
          <ac:chgData name="Shafer, Ethan H MAJ" userId="505e747c-87be-44c0-94c2-fc4c31a873c1" providerId="ADAL" clId="{2AE5B7D6-8885-4321-8713-B7B979161C9D}" dt="2024-07-13T01:06:59.568" v="23" actId="6264"/>
          <ac:spMkLst>
            <pc:docMk/>
            <pc:sldMk cId="2628425495" sldId="256"/>
            <ac:spMk id="4" creationId="{F4CB6D77-7D78-EBAD-0744-20F645AACD9C}"/>
          </ac:spMkLst>
        </pc:spChg>
        <pc:spChg chg="add del mod">
          <ac:chgData name="Shafer, Ethan H MAJ" userId="505e747c-87be-44c0-94c2-fc4c31a873c1" providerId="ADAL" clId="{2AE5B7D6-8885-4321-8713-B7B979161C9D}" dt="2024-07-13T01:06:59.568" v="23" actId="6264"/>
          <ac:spMkLst>
            <pc:docMk/>
            <pc:sldMk cId="2628425495" sldId="256"/>
            <ac:spMk id="5" creationId="{DF7278BC-68D1-BEAD-413A-FC50AE054C73}"/>
          </ac:spMkLst>
        </pc:spChg>
      </pc:sldChg>
      <pc:sldChg chg="addSp delSp modSp mod chgLayout">
        <pc:chgData name="Shafer, Ethan H MAJ" userId="505e747c-87be-44c0-94c2-fc4c31a873c1" providerId="ADAL" clId="{2AE5B7D6-8885-4321-8713-B7B979161C9D}" dt="2024-07-13T01:06:59.568" v="23" actId="6264"/>
        <pc:sldMkLst>
          <pc:docMk/>
          <pc:sldMk cId="2059293038" sldId="257"/>
        </pc:sldMkLst>
        <pc:spChg chg="add del mod">
          <ac:chgData name="Shafer, Ethan H MAJ" userId="505e747c-87be-44c0-94c2-fc4c31a873c1" providerId="ADAL" clId="{2AE5B7D6-8885-4321-8713-B7B979161C9D}" dt="2024-07-13T01:06:59.568" v="23" actId="6264"/>
          <ac:spMkLst>
            <pc:docMk/>
            <pc:sldMk cId="2059293038" sldId="257"/>
            <ac:spMk id="2" creationId="{955C0DA3-3FEB-CE8A-6DE8-F5552412B3B7}"/>
          </ac:spMkLst>
        </pc:spChg>
        <pc:spChg chg="add del mod">
          <ac:chgData name="Shafer, Ethan H MAJ" userId="505e747c-87be-44c0-94c2-fc4c31a873c1" providerId="ADAL" clId="{2AE5B7D6-8885-4321-8713-B7B979161C9D}" dt="2024-07-13T01:06:59.568" v="23" actId="6264"/>
          <ac:spMkLst>
            <pc:docMk/>
            <pc:sldMk cId="2059293038" sldId="257"/>
            <ac:spMk id="3" creationId="{26F2F36F-5849-AB7B-F31E-A350838305EB}"/>
          </ac:spMkLst>
        </pc:spChg>
        <pc:spChg chg="mod ord">
          <ac:chgData name="Shafer, Ethan H MAJ" userId="505e747c-87be-44c0-94c2-fc4c31a873c1" providerId="ADAL" clId="{2AE5B7D6-8885-4321-8713-B7B979161C9D}" dt="2024-07-13T01:06:59.568" v="23" actId="6264"/>
          <ac:spMkLst>
            <pc:docMk/>
            <pc:sldMk cId="2059293038" sldId="257"/>
            <ac:spMk id="4" creationId="{0A585789-8FCC-4B32-8DF9-0C5DA9943C30}"/>
          </ac:spMkLst>
        </pc:spChg>
        <pc:spChg chg="mod ord">
          <ac:chgData name="Shafer, Ethan H MAJ" userId="505e747c-87be-44c0-94c2-fc4c31a873c1" providerId="ADAL" clId="{2AE5B7D6-8885-4321-8713-B7B979161C9D}" dt="2024-07-13T01:06:59.568" v="23" actId="6264"/>
          <ac:spMkLst>
            <pc:docMk/>
            <pc:sldMk cId="2059293038" sldId="257"/>
            <ac:spMk id="5" creationId="{68714D67-14FF-4562-BABA-5618858A8BEF}"/>
          </ac:spMkLst>
        </pc:spChg>
        <pc:spChg chg="mod ord">
          <ac:chgData name="Shafer, Ethan H MAJ" userId="505e747c-87be-44c0-94c2-fc4c31a873c1" providerId="ADAL" clId="{2AE5B7D6-8885-4321-8713-B7B979161C9D}" dt="2024-07-13T01:06:59.568" v="23" actId="6264"/>
          <ac:spMkLst>
            <pc:docMk/>
            <pc:sldMk cId="2059293038" sldId="257"/>
            <ac:spMk id="6" creationId="{2BD89C8B-44FB-41F6-AFE2-C4D8E5E33A99}"/>
          </ac:spMkLst>
        </pc:spChg>
        <pc:spChg chg="mod ord">
          <ac:chgData name="Shafer, Ethan H MAJ" userId="505e747c-87be-44c0-94c2-fc4c31a873c1" providerId="ADAL" clId="{2AE5B7D6-8885-4321-8713-B7B979161C9D}" dt="2024-07-13T01:06:59.568" v="23" actId="6264"/>
          <ac:spMkLst>
            <pc:docMk/>
            <pc:sldMk cId="2059293038" sldId="257"/>
            <ac:spMk id="7" creationId="{D86EC994-4E5A-4B71-8738-99C72F3BDC1E}"/>
          </ac:spMkLst>
        </pc:spChg>
        <pc:spChg chg="mod ord">
          <ac:chgData name="Shafer, Ethan H MAJ" userId="505e747c-87be-44c0-94c2-fc4c31a873c1" providerId="ADAL" clId="{2AE5B7D6-8885-4321-8713-B7B979161C9D}" dt="2024-07-13T01:06:59.568" v="23" actId="6264"/>
          <ac:spMkLst>
            <pc:docMk/>
            <pc:sldMk cId="2059293038" sldId="257"/>
            <ac:spMk id="8" creationId="{1C7FC1A1-2859-4C38-8E3D-248BC39AD2B3}"/>
          </ac:spMkLst>
        </pc:spChg>
        <pc:spChg chg="add del mod">
          <ac:chgData name="Shafer, Ethan H MAJ" userId="505e747c-87be-44c0-94c2-fc4c31a873c1" providerId="ADAL" clId="{2AE5B7D6-8885-4321-8713-B7B979161C9D}" dt="2024-07-13T01:06:59.568" v="23" actId="6264"/>
          <ac:spMkLst>
            <pc:docMk/>
            <pc:sldMk cId="2059293038" sldId="257"/>
            <ac:spMk id="9" creationId="{D2412257-A4E4-BBDD-CEE6-49A88C476D55}"/>
          </ac:spMkLst>
        </pc:spChg>
        <pc:spChg chg="add del mod">
          <ac:chgData name="Shafer, Ethan H MAJ" userId="505e747c-87be-44c0-94c2-fc4c31a873c1" providerId="ADAL" clId="{2AE5B7D6-8885-4321-8713-B7B979161C9D}" dt="2024-07-13T01:06:59.568" v="23" actId="6264"/>
          <ac:spMkLst>
            <pc:docMk/>
            <pc:sldMk cId="2059293038" sldId="257"/>
            <ac:spMk id="11" creationId="{CCC9F8EB-6EFB-0F6D-01A8-CCD09DDA518E}"/>
          </ac:spMkLst>
        </pc:spChg>
        <pc:spChg chg="add del mod">
          <ac:chgData name="Shafer, Ethan H MAJ" userId="505e747c-87be-44c0-94c2-fc4c31a873c1" providerId="ADAL" clId="{2AE5B7D6-8885-4321-8713-B7B979161C9D}" dt="2024-07-13T01:06:59.568" v="23" actId="6264"/>
          <ac:spMkLst>
            <pc:docMk/>
            <pc:sldMk cId="2059293038" sldId="257"/>
            <ac:spMk id="12" creationId="{8064B762-5239-4983-1CBB-5AEFA1B0634F}"/>
          </ac:spMkLst>
        </pc:spChg>
        <pc:spChg chg="add del mod">
          <ac:chgData name="Shafer, Ethan H MAJ" userId="505e747c-87be-44c0-94c2-fc4c31a873c1" providerId="ADAL" clId="{2AE5B7D6-8885-4321-8713-B7B979161C9D}" dt="2024-07-13T01:06:59.568" v="23" actId="6264"/>
          <ac:spMkLst>
            <pc:docMk/>
            <pc:sldMk cId="2059293038" sldId="257"/>
            <ac:spMk id="13" creationId="{1F30E6E1-B4A5-6A98-61F7-1E080CFF3582}"/>
          </ac:spMkLst>
        </pc:spChg>
        <pc:picChg chg="mod ord">
          <ac:chgData name="Shafer, Ethan H MAJ" userId="505e747c-87be-44c0-94c2-fc4c31a873c1" providerId="ADAL" clId="{2AE5B7D6-8885-4321-8713-B7B979161C9D}" dt="2024-07-13T01:06:59.568" v="23" actId="6264"/>
          <ac:picMkLst>
            <pc:docMk/>
            <pc:sldMk cId="2059293038" sldId="257"/>
            <ac:picMk id="10" creationId="{A928F822-6E2F-4DCC-8B14-3B0BD2F0A9DC}"/>
          </ac:picMkLst>
        </pc:picChg>
      </pc:sldChg>
      <pc:sldChg chg="addSp delSp modSp mod chgLayout">
        <pc:chgData name="Shafer, Ethan H MAJ" userId="505e747c-87be-44c0-94c2-fc4c31a873c1" providerId="ADAL" clId="{2AE5B7D6-8885-4321-8713-B7B979161C9D}" dt="2024-07-13T01:08:43.283" v="120"/>
        <pc:sldMkLst>
          <pc:docMk/>
          <pc:sldMk cId="321356400" sldId="258"/>
        </pc:sldMkLst>
        <pc:spChg chg="mod ord">
          <ac:chgData name="Shafer, Ethan H MAJ" userId="505e747c-87be-44c0-94c2-fc4c31a873c1" providerId="ADAL" clId="{2AE5B7D6-8885-4321-8713-B7B979161C9D}" dt="2024-07-13T01:06:59.568" v="23" actId="6264"/>
          <ac:spMkLst>
            <pc:docMk/>
            <pc:sldMk cId="321356400" sldId="258"/>
            <ac:spMk id="2" creationId="{5A6A258F-25CF-49DA-9B0A-3F23D8F610F7}"/>
          </ac:spMkLst>
        </pc:spChg>
        <pc:spChg chg="add del mod">
          <ac:chgData name="Shafer, Ethan H MAJ" userId="505e747c-87be-44c0-94c2-fc4c31a873c1" providerId="ADAL" clId="{2AE5B7D6-8885-4321-8713-B7B979161C9D}" dt="2024-07-13T01:06:59.568" v="23" actId="6264"/>
          <ac:spMkLst>
            <pc:docMk/>
            <pc:sldMk cId="321356400" sldId="258"/>
            <ac:spMk id="3" creationId="{601DF72D-0922-C61D-05A2-F8DAB7293943}"/>
          </ac:spMkLst>
        </pc:spChg>
        <pc:spChg chg="mod ord">
          <ac:chgData name="Shafer, Ethan H MAJ" userId="505e747c-87be-44c0-94c2-fc4c31a873c1" providerId="ADAL" clId="{2AE5B7D6-8885-4321-8713-B7B979161C9D}" dt="2024-07-13T01:06:59.568" v="23" actId="6264"/>
          <ac:spMkLst>
            <pc:docMk/>
            <pc:sldMk cId="321356400" sldId="258"/>
            <ac:spMk id="4" creationId="{64394781-17EE-45CB-AB88-137618B0C39A}"/>
          </ac:spMkLst>
        </pc:spChg>
        <pc:spChg chg="mod ord">
          <ac:chgData name="Shafer, Ethan H MAJ" userId="505e747c-87be-44c0-94c2-fc4c31a873c1" providerId="ADAL" clId="{2AE5B7D6-8885-4321-8713-B7B979161C9D}" dt="2024-07-13T01:06:59.568" v="23" actId="6264"/>
          <ac:spMkLst>
            <pc:docMk/>
            <pc:sldMk cId="321356400" sldId="258"/>
            <ac:spMk id="5" creationId="{74373826-1C79-4B81-BD1A-875E350721C7}"/>
          </ac:spMkLst>
        </pc:spChg>
        <pc:spChg chg="mod ord">
          <ac:chgData name="Shafer, Ethan H MAJ" userId="505e747c-87be-44c0-94c2-fc4c31a873c1" providerId="ADAL" clId="{2AE5B7D6-8885-4321-8713-B7B979161C9D}" dt="2024-07-13T01:06:59.568" v="23" actId="6264"/>
          <ac:spMkLst>
            <pc:docMk/>
            <pc:sldMk cId="321356400" sldId="258"/>
            <ac:spMk id="6" creationId="{F45A29DF-D089-46AF-BCD0-C0850C85C44E}"/>
          </ac:spMkLst>
        </pc:spChg>
        <pc:spChg chg="mod ord">
          <ac:chgData name="Shafer, Ethan H MAJ" userId="505e747c-87be-44c0-94c2-fc4c31a873c1" providerId="ADAL" clId="{2AE5B7D6-8885-4321-8713-B7B979161C9D}" dt="2024-07-13T01:06:59.568" v="23" actId="6264"/>
          <ac:spMkLst>
            <pc:docMk/>
            <pc:sldMk cId="321356400" sldId="258"/>
            <ac:spMk id="7" creationId="{E5BD1A80-E237-41C5-BA51-11BD48C05CB3}"/>
          </ac:spMkLst>
        </pc:spChg>
        <pc:spChg chg="add del mod">
          <ac:chgData name="Shafer, Ethan H MAJ" userId="505e747c-87be-44c0-94c2-fc4c31a873c1" providerId="ADAL" clId="{2AE5B7D6-8885-4321-8713-B7B979161C9D}" dt="2024-07-13T01:06:59.568" v="23" actId="6264"/>
          <ac:spMkLst>
            <pc:docMk/>
            <pc:sldMk cId="321356400" sldId="258"/>
            <ac:spMk id="8" creationId="{25B30F94-1E99-65F9-62EF-30BAAE179172}"/>
          </ac:spMkLst>
        </pc:spChg>
        <pc:spChg chg="add del mod">
          <ac:chgData name="Shafer, Ethan H MAJ" userId="505e747c-87be-44c0-94c2-fc4c31a873c1" providerId="ADAL" clId="{2AE5B7D6-8885-4321-8713-B7B979161C9D}" dt="2024-07-13T01:06:59.568" v="23" actId="6264"/>
          <ac:spMkLst>
            <pc:docMk/>
            <pc:sldMk cId="321356400" sldId="258"/>
            <ac:spMk id="9" creationId="{B6424251-073C-7622-D67E-621242DD77CB}"/>
          </ac:spMkLst>
        </pc:spChg>
        <pc:spChg chg="add del mod">
          <ac:chgData name="Shafer, Ethan H MAJ" userId="505e747c-87be-44c0-94c2-fc4c31a873c1" providerId="ADAL" clId="{2AE5B7D6-8885-4321-8713-B7B979161C9D}" dt="2024-07-13T01:06:59.568" v="23" actId="6264"/>
          <ac:spMkLst>
            <pc:docMk/>
            <pc:sldMk cId="321356400" sldId="258"/>
            <ac:spMk id="10" creationId="{5E5CDA77-F983-087A-771A-2C5ECF163D03}"/>
          </ac:spMkLst>
        </pc:spChg>
        <pc:spChg chg="add del mod">
          <ac:chgData name="Shafer, Ethan H MAJ" userId="505e747c-87be-44c0-94c2-fc4c31a873c1" providerId="ADAL" clId="{2AE5B7D6-8885-4321-8713-B7B979161C9D}" dt="2024-07-13T01:06:59.568" v="23" actId="6264"/>
          <ac:spMkLst>
            <pc:docMk/>
            <pc:sldMk cId="321356400" sldId="258"/>
            <ac:spMk id="12" creationId="{C0966E36-E48F-4B64-7D3A-176D6B19FA0C}"/>
          </ac:spMkLst>
        </pc:spChg>
        <pc:spChg chg="add del mod ord">
          <ac:chgData name="Shafer, Ethan H MAJ" userId="505e747c-87be-44c0-94c2-fc4c31a873c1" providerId="ADAL" clId="{2AE5B7D6-8885-4321-8713-B7B979161C9D}" dt="2024-07-13T01:08:43.283" v="120"/>
          <ac:spMkLst>
            <pc:docMk/>
            <pc:sldMk cId="321356400" sldId="258"/>
            <ac:spMk id="13" creationId="{7563ECFE-C0DA-00F0-8C76-028683E9E06F}"/>
          </ac:spMkLst>
        </pc:spChg>
        <pc:picChg chg="del">
          <ac:chgData name="Shafer, Ethan H MAJ" userId="505e747c-87be-44c0-94c2-fc4c31a873c1" providerId="ADAL" clId="{2AE5B7D6-8885-4321-8713-B7B979161C9D}" dt="2024-07-13T01:08:42.498" v="119" actId="21"/>
          <ac:picMkLst>
            <pc:docMk/>
            <pc:sldMk cId="321356400" sldId="258"/>
            <ac:picMk id="11" creationId="{7B4127D0-5B16-4285-B8D0-25A291132ABB}"/>
          </ac:picMkLst>
        </pc:picChg>
        <pc:picChg chg="add mod">
          <ac:chgData name="Shafer, Ethan H MAJ" userId="505e747c-87be-44c0-94c2-fc4c31a873c1" providerId="ADAL" clId="{2AE5B7D6-8885-4321-8713-B7B979161C9D}" dt="2024-07-13T01:08:43.283" v="120"/>
          <ac:picMkLst>
            <pc:docMk/>
            <pc:sldMk cId="321356400" sldId="258"/>
            <ac:picMk id="14" creationId="{7B4127D0-5B16-4285-B8D0-25A291132ABB}"/>
          </ac:picMkLst>
        </pc:picChg>
      </pc:sldChg>
      <pc:sldChg chg="addSp delSp modSp mod chgLayout">
        <pc:chgData name="Shafer, Ethan H MAJ" userId="505e747c-87be-44c0-94c2-fc4c31a873c1" providerId="ADAL" clId="{2AE5B7D6-8885-4321-8713-B7B979161C9D}" dt="2024-07-13T01:06:59.610" v="25" actId="27636"/>
        <pc:sldMkLst>
          <pc:docMk/>
          <pc:sldMk cId="767525549" sldId="259"/>
        </pc:sldMkLst>
        <pc:spChg chg="mod ord">
          <ac:chgData name="Shafer, Ethan H MAJ" userId="505e747c-87be-44c0-94c2-fc4c31a873c1" providerId="ADAL" clId="{2AE5B7D6-8885-4321-8713-B7B979161C9D}" dt="2024-07-13T01:06:59.568" v="23" actId="6264"/>
          <ac:spMkLst>
            <pc:docMk/>
            <pc:sldMk cId="767525549" sldId="259"/>
            <ac:spMk id="2" creationId="{E1695600-6A53-4457-AA94-D104DFA42EEE}"/>
          </ac:spMkLst>
        </pc:spChg>
        <pc:spChg chg="mod ord">
          <ac:chgData name="Shafer, Ethan H MAJ" userId="505e747c-87be-44c0-94c2-fc4c31a873c1" providerId="ADAL" clId="{2AE5B7D6-8885-4321-8713-B7B979161C9D}" dt="2024-07-13T01:06:59.610" v="25" actId="27636"/>
          <ac:spMkLst>
            <pc:docMk/>
            <pc:sldMk cId="767525549" sldId="259"/>
            <ac:spMk id="3" creationId="{791AF313-4135-491E-8BC4-C0436F32454C}"/>
          </ac:spMkLst>
        </pc:spChg>
        <pc:spChg chg="add del mod">
          <ac:chgData name="Shafer, Ethan H MAJ" userId="505e747c-87be-44c0-94c2-fc4c31a873c1" providerId="ADAL" clId="{2AE5B7D6-8885-4321-8713-B7B979161C9D}" dt="2024-07-13T01:06:59.568" v="23" actId="6264"/>
          <ac:spMkLst>
            <pc:docMk/>
            <pc:sldMk cId="767525549" sldId="259"/>
            <ac:spMk id="4" creationId="{4B54124F-567F-D335-B5AE-DBA5A7220571}"/>
          </ac:spMkLst>
        </pc:spChg>
        <pc:spChg chg="mod ord">
          <ac:chgData name="Shafer, Ethan H MAJ" userId="505e747c-87be-44c0-94c2-fc4c31a873c1" providerId="ADAL" clId="{2AE5B7D6-8885-4321-8713-B7B979161C9D}" dt="2024-07-13T01:06:59.568" v="23" actId="6264"/>
          <ac:spMkLst>
            <pc:docMk/>
            <pc:sldMk cId="767525549" sldId="259"/>
            <ac:spMk id="5" creationId="{A83ABB4C-4691-49EF-9E25-A65BD5F89D2C}"/>
          </ac:spMkLst>
        </pc:spChg>
        <pc:spChg chg="mod ord">
          <ac:chgData name="Shafer, Ethan H MAJ" userId="505e747c-87be-44c0-94c2-fc4c31a873c1" providerId="ADAL" clId="{2AE5B7D6-8885-4321-8713-B7B979161C9D}" dt="2024-07-13T01:06:59.568" v="23" actId="6264"/>
          <ac:spMkLst>
            <pc:docMk/>
            <pc:sldMk cId="767525549" sldId="259"/>
            <ac:spMk id="6" creationId="{911CD544-607C-44C9-8610-B6F94A1E368E}"/>
          </ac:spMkLst>
        </pc:spChg>
        <pc:spChg chg="mod ord">
          <ac:chgData name="Shafer, Ethan H MAJ" userId="505e747c-87be-44c0-94c2-fc4c31a873c1" providerId="ADAL" clId="{2AE5B7D6-8885-4321-8713-B7B979161C9D}" dt="2024-07-13T01:06:59.568" v="23" actId="6264"/>
          <ac:spMkLst>
            <pc:docMk/>
            <pc:sldMk cId="767525549" sldId="259"/>
            <ac:spMk id="7" creationId="{9CC85813-BAB8-4C9D-B680-ED48C9C8689C}"/>
          </ac:spMkLst>
        </pc:spChg>
        <pc:spChg chg="add del mod">
          <ac:chgData name="Shafer, Ethan H MAJ" userId="505e747c-87be-44c0-94c2-fc4c31a873c1" providerId="ADAL" clId="{2AE5B7D6-8885-4321-8713-B7B979161C9D}" dt="2024-07-13T01:06:59.568" v="23" actId="6264"/>
          <ac:spMkLst>
            <pc:docMk/>
            <pc:sldMk cId="767525549" sldId="259"/>
            <ac:spMk id="8" creationId="{57FC106E-7D55-33EA-1104-2588FE96719E}"/>
          </ac:spMkLst>
        </pc:spChg>
        <pc:spChg chg="add del mod">
          <ac:chgData name="Shafer, Ethan H MAJ" userId="505e747c-87be-44c0-94c2-fc4c31a873c1" providerId="ADAL" clId="{2AE5B7D6-8885-4321-8713-B7B979161C9D}" dt="2024-07-13T01:06:59.568" v="23" actId="6264"/>
          <ac:spMkLst>
            <pc:docMk/>
            <pc:sldMk cId="767525549" sldId="259"/>
            <ac:spMk id="10" creationId="{59447905-4B6A-E115-AE21-6DCB05EC2CEC}"/>
          </ac:spMkLst>
        </pc:spChg>
        <pc:spChg chg="add del mod">
          <ac:chgData name="Shafer, Ethan H MAJ" userId="505e747c-87be-44c0-94c2-fc4c31a873c1" providerId="ADAL" clId="{2AE5B7D6-8885-4321-8713-B7B979161C9D}" dt="2024-07-13T01:06:59.568" v="23" actId="6264"/>
          <ac:spMkLst>
            <pc:docMk/>
            <pc:sldMk cId="767525549" sldId="259"/>
            <ac:spMk id="11" creationId="{B425AC41-AE0A-EF67-32EC-62B299B25D0D}"/>
          </ac:spMkLst>
        </pc:spChg>
        <pc:spChg chg="add del mod">
          <ac:chgData name="Shafer, Ethan H MAJ" userId="505e747c-87be-44c0-94c2-fc4c31a873c1" providerId="ADAL" clId="{2AE5B7D6-8885-4321-8713-B7B979161C9D}" dt="2024-07-13T01:06:59.568" v="23" actId="6264"/>
          <ac:spMkLst>
            <pc:docMk/>
            <pc:sldMk cId="767525549" sldId="259"/>
            <ac:spMk id="12" creationId="{41A9424F-88B1-A906-73D5-1F71108FCDCB}"/>
          </ac:spMkLst>
        </pc:spChg>
        <pc:spChg chg="add mod ord">
          <ac:chgData name="Shafer, Ethan H MAJ" userId="505e747c-87be-44c0-94c2-fc4c31a873c1" providerId="ADAL" clId="{2AE5B7D6-8885-4321-8713-B7B979161C9D}" dt="2024-07-13T01:06:59.610" v="24" actId="27636"/>
          <ac:spMkLst>
            <pc:docMk/>
            <pc:sldMk cId="767525549" sldId="259"/>
            <ac:spMk id="13" creationId="{9A3553F8-88C5-F799-85E9-A53F1991ACA6}"/>
          </ac:spMkLst>
        </pc:spChg>
      </pc:sldChg>
      <pc:sldChg chg="addSp delSp modSp del mod chgLayout">
        <pc:chgData name="Shafer, Ethan H MAJ" userId="505e747c-87be-44c0-94c2-fc4c31a873c1" providerId="ADAL" clId="{2AE5B7D6-8885-4321-8713-B7B979161C9D}" dt="2024-07-13T01:07:17.530" v="29" actId="47"/>
        <pc:sldMkLst>
          <pc:docMk/>
          <pc:sldMk cId="576517901" sldId="260"/>
        </pc:sldMkLst>
        <pc:spChg chg="mod ord">
          <ac:chgData name="Shafer, Ethan H MAJ" userId="505e747c-87be-44c0-94c2-fc4c31a873c1" providerId="ADAL" clId="{2AE5B7D6-8885-4321-8713-B7B979161C9D}" dt="2024-07-13T01:06:59.568" v="23" actId="6264"/>
          <ac:spMkLst>
            <pc:docMk/>
            <pc:sldMk cId="576517901" sldId="260"/>
            <ac:spMk id="2" creationId="{96F08EEC-1D84-4181-99BA-44FB91A7CFF5}"/>
          </ac:spMkLst>
        </pc:spChg>
        <pc:spChg chg="mod ord">
          <ac:chgData name="Shafer, Ethan H MAJ" userId="505e747c-87be-44c0-94c2-fc4c31a873c1" providerId="ADAL" clId="{2AE5B7D6-8885-4321-8713-B7B979161C9D}" dt="2024-07-13T01:06:59.568" v="23" actId="6264"/>
          <ac:spMkLst>
            <pc:docMk/>
            <pc:sldMk cId="576517901" sldId="260"/>
            <ac:spMk id="3" creationId="{C1EB6477-5696-409C-9325-E06FBA5D3047}"/>
          </ac:spMkLst>
        </pc:spChg>
        <pc:spChg chg="mod ord">
          <ac:chgData name="Shafer, Ethan H MAJ" userId="505e747c-87be-44c0-94c2-fc4c31a873c1" providerId="ADAL" clId="{2AE5B7D6-8885-4321-8713-B7B979161C9D}" dt="2024-07-13T01:06:59.568" v="23" actId="6264"/>
          <ac:spMkLst>
            <pc:docMk/>
            <pc:sldMk cId="576517901" sldId="260"/>
            <ac:spMk id="4" creationId="{9337B124-6DC3-4606-8E06-33C7567D406C}"/>
          </ac:spMkLst>
        </pc:spChg>
        <pc:spChg chg="mod ord">
          <ac:chgData name="Shafer, Ethan H MAJ" userId="505e747c-87be-44c0-94c2-fc4c31a873c1" providerId="ADAL" clId="{2AE5B7D6-8885-4321-8713-B7B979161C9D}" dt="2024-07-13T01:06:59.568" v="23" actId="6264"/>
          <ac:spMkLst>
            <pc:docMk/>
            <pc:sldMk cId="576517901" sldId="260"/>
            <ac:spMk id="5" creationId="{B5B5FC73-05D6-4DCE-A604-510DC485052D}"/>
          </ac:spMkLst>
        </pc:spChg>
        <pc:spChg chg="mod ord">
          <ac:chgData name="Shafer, Ethan H MAJ" userId="505e747c-87be-44c0-94c2-fc4c31a873c1" providerId="ADAL" clId="{2AE5B7D6-8885-4321-8713-B7B979161C9D}" dt="2024-07-13T01:06:59.568" v="23" actId="6264"/>
          <ac:spMkLst>
            <pc:docMk/>
            <pc:sldMk cId="576517901" sldId="260"/>
            <ac:spMk id="6" creationId="{1A182168-DEDB-456B-ADCD-EB15099D600B}"/>
          </ac:spMkLst>
        </pc:spChg>
        <pc:spChg chg="add del mod">
          <ac:chgData name="Shafer, Ethan H MAJ" userId="505e747c-87be-44c0-94c2-fc4c31a873c1" providerId="ADAL" clId="{2AE5B7D6-8885-4321-8713-B7B979161C9D}" dt="2024-07-13T01:06:59.568" v="23" actId="6264"/>
          <ac:spMkLst>
            <pc:docMk/>
            <pc:sldMk cId="576517901" sldId="260"/>
            <ac:spMk id="7" creationId="{5335C782-02B9-C87E-9FB9-CEEC000B0362}"/>
          </ac:spMkLst>
        </pc:spChg>
        <pc:spChg chg="del">
          <ac:chgData name="Shafer, Ethan H MAJ" userId="505e747c-87be-44c0-94c2-fc4c31a873c1" providerId="ADAL" clId="{2AE5B7D6-8885-4321-8713-B7B979161C9D}" dt="2024-07-13T01:07:11.061" v="27" actId="478"/>
          <ac:spMkLst>
            <pc:docMk/>
            <pc:sldMk cId="576517901" sldId="260"/>
            <ac:spMk id="8" creationId="{12054337-1902-4724-A812-FB04EE2FA864}"/>
          </ac:spMkLst>
        </pc:spChg>
        <pc:spChg chg="add del mod">
          <ac:chgData name="Shafer, Ethan H MAJ" userId="505e747c-87be-44c0-94c2-fc4c31a873c1" providerId="ADAL" clId="{2AE5B7D6-8885-4321-8713-B7B979161C9D}" dt="2024-07-13T01:06:59.568" v="23" actId="6264"/>
          <ac:spMkLst>
            <pc:docMk/>
            <pc:sldMk cId="576517901" sldId="260"/>
            <ac:spMk id="9" creationId="{A29D0199-B705-C82D-4096-696DCE0A4895}"/>
          </ac:spMkLst>
        </pc:spChg>
        <pc:spChg chg="add del mod">
          <ac:chgData name="Shafer, Ethan H MAJ" userId="505e747c-87be-44c0-94c2-fc4c31a873c1" providerId="ADAL" clId="{2AE5B7D6-8885-4321-8713-B7B979161C9D}" dt="2024-07-13T01:06:59.568" v="23" actId="6264"/>
          <ac:spMkLst>
            <pc:docMk/>
            <pc:sldMk cId="576517901" sldId="260"/>
            <ac:spMk id="10" creationId="{C61C8898-4CBB-F00C-3686-CBFBD6DB275F}"/>
          </ac:spMkLst>
        </pc:spChg>
        <pc:spChg chg="add del mod">
          <ac:chgData name="Shafer, Ethan H MAJ" userId="505e747c-87be-44c0-94c2-fc4c31a873c1" providerId="ADAL" clId="{2AE5B7D6-8885-4321-8713-B7B979161C9D}" dt="2024-07-13T01:06:59.568" v="23" actId="6264"/>
          <ac:spMkLst>
            <pc:docMk/>
            <pc:sldMk cId="576517901" sldId="260"/>
            <ac:spMk id="11" creationId="{4BC374CD-9F90-CB83-AD89-AFE6FD99BA81}"/>
          </ac:spMkLst>
        </pc:spChg>
        <pc:spChg chg="add del mod">
          <ac:chgData name="Shafer, Ethan H MAJ" userId="505e747c-87be-44c0-94c2-fc4c31a873c1" providerId="ADAL" clId="{2AE5B7D6-8885-4321-8713-B7B979161C9D}" dt="2024-07-13T01:06:59.568" v="23" actId="6264"/>
          <ac:spMkLst>
            <pc:docMk/>
            <pc:sldMk cId="576517901" sldId="260"/>
            <ac:spMk id="12" creationId="{B8AA471A-62D7-5166-362C-2391E4963A86}"/>
          </ac:spMkLst>
        </pc:spChg>
        <pc:picChg chg="mod">
          <ac:chgData name="Shafer, Ethan H MAJ" userId="505e747c-87be-44c0-94c2-fc4c31a873c1" providerId="ADAL" clId="{2AE5B7D6-8885-4321-8713-B7B979161C9D}" dt="2024-07-13T01:07:13.006" v="28" actId="1076"/>
          <ac:picMkLst>
            <pc:docMk/>
            <pc:sldMk cId="576517901" sldId="260"/>
            <ac:picMk id="1026" creationId="{7BE370D0-D889-4B5F-BABE-760561585FD1}"/>
          </ac:picMkLst>
        </pc:picChg>
      </pc:sldChg>
      <pc:sldChg chg="addSp delSp modSp mod ord chgLayout">
        <pc:chgData name="Shafer, Ethan H MAJ" userId="505e747c-87be-44c0-94c2-fc4c31a873c1" providerId="ADAL" clId="{2AE5B7D6-8885-4321-8713-B7B979161C9D}" dt="2024-07-13T04:07:00.894" v="626"/>
        <pc:sldMkLst>
          <pc:docMk/>
          <pc:sldMk cId="1994102514" sldId="261"/>
        </pc:sldMkLst>
        <pc:spChg chg="mod ord">
          <ac:chgData name="Shafer, Ethan H MAJ" userId="505e747c-87be-44c0-94c2-fc4c31a873c1" providerId="ADAL" clId="{2AE5B7D6-8885-4321-8713-B7B979161C9D}" dt="2024-07-13T01:06:59.568" v="23" actId="6264"/>
          <ac:spMkLst>
            <pc:docMk/>
            <pc:sldMk cId="1994102514" sldId="261"/>
            <ac:spMk id="2" creationId="{E7F95958-E55A-42B5-9950-AC1B225DB5AF}"/>
          </ac:spMkLst>
        </pc:spChg>
        <pc:spChg chg="add del mod">
          <ac:chgData name="Shafer, Ethan H MAJ" userId="505e747c-87be-44c0-94c2-fc4c31a873c1" providerId="ADAL" clId="{2AE5B7D6-8885-4321-8713-B7B979161C9D}" dt="2024-07-13T01:06:59.568" v="23" actId="6264"/>
          <ac:spMkLst>
            <pc:docMk/>
            <pc:sldMk cId="1994102514" sldId="261"/>
            <ac:spMk id="3" creationId="{D8471422-9153-AA14-557F-BF54AFB8E196}"/>
          </ac:spMkLst>
        </pc:spChg>
        <pc:spChg chg="add del mod">
          <ac:chgData name="Shafer, Ethan H MAJ" userId="505e747c-87be-44c0-94c2-fc4c31a873c1" providerId="ADAL" clId="{2AE5B7D6-8885-4321-8713-B7B979161C9D}" dt="2024-07-13T01:06:59.568" v="23" actId="6264"/>
          <ac:spMkLst>
            <pc:docMk/>
            <pc:sldMk cId="1994102514" sldId="261"/>
            <ac:spMk id="4" creationId="{310C4AFB-1732-D01E-5501-643C28FB28B7}"/>
          </ac:spMkLst>
        </pc:spChg>
        <pc:spChg chg="mod ord">
          <ac:chgData name="Shafer, Ethan H MAJ" userId="505e747c-87be-44c0-94c2-fc4c31a873c1" providerId="ADAL" clId="{2AE5B7D6-8885-4321-8713-B7B979161C9D}" dt="2024-07-13T01:06:59.568" v="23" actId="6264"/>
          <ac:spMkLst>
            <pc:docMk/>
            <pc:sldMk cId="1994102514" sldId="261"/>
            <ac:spMk id="5" creationId="{C8F680BE-9AA2-48A6-A552-3F51D00862DE}"/>
          </ac:spMkLst>
        </pc:spChg>
        <pc:spChg chg="mod ord">
          <ac:chgData name="Shafer, Ethan H MAJ" userId="505e747c-87be-44c0-94c2-fc4c31a873c1" providerId="ADAL" clId="{2AE5B7D6-8885-4321-8713-B7B979161C9D}" dt="2024-07-13T01:06:59.568" v="23" actId="6264"/>
          <ac:spMkLst>
            <pc:docMk/>
            <pc:sldMk cId="1994102514" sldId="261"/>
            <ac:spMk id="6" creationId="{6B7C72E4-8737-4ADB-B402-25C1934F2EBD}"/>
          </ac:spMkLst>
        </pc:spChg>
        <pc:spChg chg="mod ord">
          <ac:chgData name="Shafer, Ethan H MAJ" userId="505e747c-87be-44c0-94c2-fc4c31a873c1" providerId="ADAL" clId="{2AE5B7D6-8885-4321-8713-B7B979161C9D}" dt="2024-07-13T01:06:59.568" v="23" actId="6264"/>
          <ac:spMkLst>
            <pc:docMk/>
            <pc:sldMk cId="1994102514" sldId="261"/>
            <ac:spMk id="7" creationId="{3CEB14AC-7923-4538-92BF-A31C6DFFAC5F}"/>
          </ac:spMkLst>
        </pc:spChg>
        <pc:spChg chg="add del mod">
          <ac:chgData name="Shafer, Ethan H MAJ" userId="505e747c-87be-44c0-94c2-fc4c31a873c1" providerId="ADAL" clId="{2AE5B7D6-8885-4321-8713-B7B979161C9D}" dt="2024-07-13T01:06:59.568" v="23" actId="6264"/>
          <ac:spMkLst>
            <pc:docMk/>
            <pc:sldMk cId="1994102514" sldId="261"/>
            <ac:spMk id="8" creationId="{6D101D07-704D-C5DF-6204-951CFA60652D}"/>
          </ac:spMkLst>
        </pc:spChg>
        <pc:spChg chg="add del mod">
          <ac:chgData name="Shafer, Ethan H MAJ" userId="505e747c-87be-44c0-94c2-fc4c31a873c1" providerId="ADAL" clId="{2AE5B7D6-8885-4321-8713-B7B979161C9D}" dt="2024-07-13T01:06:59.568" v="23" actId="6264"/>
          <ac:spMkLst>
            <pc:docMk/>
            <pc:sldMk cId="1994102514" sldId="261"/>
            <ac:spMk id="9" creationId="{2FE21C6E-1D80-F968-0CE9-A507DA8ED23F}"/>
          </ac:spMkLst>
        </pc:spChg>
        <pc:spChg chg="add mod ord">
          <ac:chgData name="Shafer, Ethan H MAJ" userId="505e747c-87be-44c0-94c2-fc4c31a873c1" providerId="ADAL" clId="{2AE5B7D6-8885-4321-8713-B7B979161C9D}" dt="2024-07-13T01:06:59.568" v="23" actId="6264"/>
          <ac:spMkLst>
            <pc:docMk/>
            <pc:sldMk cId="1994102514" sldId="261"/>
            <ac:spMk id="10" creationId="{EADC3509-BA9B-8C45-166D-49A9C0961797}"/>
          </ac:spMkLst>
        </pc:spChg>
        <pc:spChg chg="add mod ord">
          <ac:chgData name="Shafer, Ethan H MAJ" userId="505e747c-87be-44c0-94c2-fc4c31a873c1" providerId="ADAL" clId="{2AE5B7D6-8885-4321-8713-B7B979161C9D}" dt="2024-07-13T01:06:59.568" v="23" actId="6264"/>
          <ac:spMkLst>
            <pc:docMk/>
            <pc:sldMk cId="1994102514" sldId="261"/>
            <ac:spMk id="11" creationId="{C5478C0B-1FA0-D938-8DD5-98707FAAD388}"/>
          </ac:spMkLst>
        </pc:spChg>
      </pc:sldChg>
      <pc:sldChg chg="addSp delSp modSp mod chgLayout">
        <pc:chgData name="Shafer, Ethan H MAJ" userId="505e747c-87be-44c0-94c2-fc4c31a873c1" providerId="ADAL" clId="{2AE5B7D6-8885-4321-8713-B7B979161C9D}" dt="2024-07-13T01:06:59.568" v="23" actId="6264"/>
        <pc:sldMkLst>
          <pc:docMk/>
          <pc:sldMk cId="1317242666" sldId="262"/>
        </pc:sldMkLst>
        <pc:spChg chg="mod ord">
          <ac:chgData name="Shafer, Ethan H MAJ" userId="505e747c-87be-44c0-94c2-fc4c31a873c1" providerId="ADAL" clId="{2AE5B7D6-8885-4321-8713-B7B979161C9D}" dt="2024-07-13T01:06:59.568" v="23" actId="6264"/>
          <ac:spMkLst>
            <pc:docMk/>
            <pc:sldMk cId="1317242666" sldId="262"/>
            <ac:spMk id="2" creationId="{F5A3C6BA-B7DB-40F3-A3A9-947178F6B498}"/>
          </ac:spMkLst>
        </pc:spChg>
        <pc:spChg chg="mod ord">
          <ac:chgData name="Shafer, Ethan H MAJ" userId="505e747c-87be-44c0-94c2-fc4c31a873c1" providerId="ADAL" clId="{2AE5B7D6-8885-4321-8713-B7B979161C9D}" dt="2024-07-13T01:06:59.568" v="23" actId="6264"/>
          <ac:spMkLst>
            <pc:docMk/>
            <pc:sldMk cId="1317242666" sldId="262"/>
            <ac:spMk id="3" creationId="{68B7C5C9-C05C-407F-A9C2-C46C7D34B7E4}"/>
          </ac:spMkLst>
        </pc:spChg>
        <pc:spChg chg="mod ord">
          <ac:chgData name="Shafer, Ethan H MAJ" userId="505e747c-87be-44c0-94c2-fc4c31a873c1" providerId="ADAL" clId="{2AE5B7D6-8885-4321-8713-B7B979161C9D}" dt="2024-07-13T01:06:59.568" v="23" actId="6264"/>
          <ac:spMkLst>
            <pc:docMk/>
            <pc:sldMk cId="1317242666" sldId="262"/>
            <ac:spMk id="4" creationId="{9C18BA52-B322-4FF1-8565-450EF430CAA9}"/>
          </ac:spMkLst>
        </pc:spChg>
        <pc:spChg chg="mod ord">
          <ac:chgData name="Shafer, Ethan H MAJ" userId="505e747c-87be-44c0-94c2-fc4c31a873c1" providerId="ADAL" clId="{2AE5B7D6-8885-4321-8713-B7B979161C9D}" dt="2024-07-13T01:06:59.568" v="23" actId="6264"/>
          <ac:spMkLst>
            <pc:docMk/>
            <pc:sldMk cId="1317242666" sldId="262"/>
            <ac:spMk id="5" creationId="{1A3363DD-7333-48BD-99C2-B8A55D74737B}"/>
          </ac:spMkLst>
        </pc:spChg>
        <pc:spChg chg="mod ord">
          <ac:chgData name="Shafer, Ethan H MAJ" userId="505e747c-87be-44c0-94c2-fc4c31a873c1" providerId="ADAL" clId="{2AE5B7D6-8885-4321-8713-B7B979161C9D}" dt="2024-07-13T01:06:59.568" v="23" actId="6264"/>
          <ac:spMkLst>
            <pc:docMk/>
            <pc:sldMk cId="1317242666" sldId="262"/>
            <ac:spMk id="6" creationId="{2202941C-3A73-476C-A3EC-0EC44BD5322B}"/>
          </ac:spMkLst>
        </pc:spChg>
        <pc:spChg chg="mod ord">
          <ac:chgData name="Shafer, Ethan H MAJ" userId="505e747c-87be-44c0-94c2-fc4c31a873c1" providerId="ADAL" clId="{2AE5B7D6-8885-4321-8713-B7B979161C9D}" dt="2024-07-13T01:06:59.568" v="23" actId="6264"/>
          <ac:spMkLst>
            <pc:docMk/>
            <pc:sldMk cId="1317242666" sldId="262"/>
            <ac:spMk id="7" creationId="{BD562E09-B918-4BDC-901F-1F2AC6673FC1}"/>
          </ac:spMkLst>
        </pc:spChg>
        <pc:spChg chg="add del mod">
          <ac:chgData name="Shafer, Ethan H MAJ" userId="505e747c-87be-44c0-94c2-fc4c31a873c1" providerId="ADAL" clId="{2AE5B7D6-8885-4321-8713-B7B979161C9D}" dt="2024-07-13T01:06:59.568" v="23" actId="6264"/>
          <ac:spMkLst>
            <pc:docMk/>
            <pc:sldMk cId="1317242666" sldId="262"/>
            <ac:spMk id="8" creationId="{563E1D59-FBF8-5D1C-5B6D-F40971130499}"/>
          </ac:spMkLst>
        </pc:spChg>
        <pc:spChg chg="add del mod">
          <ac:chgData name="Shafer, Ethan H MAJ" userId="505e747c-87be-44c0-94c2-fc4c31a873c1" providerId="ADAL" clId="{2AE5B7D6-8885-4321-8713-B7B979161C9D}" dt="2024-07-13T01:06:59.568" v="23" actId="6264"/>
          <ac:spMkLst>
            <pc:docMk/>
            <pc:sldMk cId="1317242666" sldId="262"/>
            <ac:spMk id="9" creationId="{72CC8064-D2C6-CBA1-8F16-7AE918F23C7B}"/>
          </ac:spMkLst>
        </pc:spChg>
        <pc:spChg chg="add del mod">
          <ac:chgData name="Shafer, Ethan H MAJ" userId="505e747c-87be-44c0-94c2-fc4c31a873c1" providerId="ADAL" clId="{2AE5B7D6-8885-4321-8713-B7B979161C9D}" dt="2024-07-13T01:06:59.568" v="23" actId="6264"/>
          <ac:spMkLst>
            <pc:docMk/>
            <pc:sldMk cId="1317242666" sldId="262"/>
            <ac:spMk id="10" creationId="{26058AC4-CCF1-AD9C-89BB-4495D54963E6}"/>
          </ac:spMkLst>
        </pc:spChg>
        <pc:spChg chg="add del mod">
          <ac:chgData name="Shafer, Ethan H MAJ" userId="505e747c-87be-44c0-94c2-fc4c31a873c1" providerId="ADAL" clId="{2AE5B7D6-8885-4321-8713-B7B979161C9D}" dt="2024-07-13T01:06:59.568" v="23" actId="6264"/>
          <ac:spMkLst>
            <pc:docMk/>
            <pc:sldMk cId="1317242666" sldId="262"/>
            <ac:spMk id="11" creationId="{09BB92A9-8F53-A110-DB02-7B3E92A1A9B3}"/>
          </ac:spMkLst>
        </pc:spChg>
        <pc:spChg chg="add del mod">
          <ac:chgData name="Shafer, Ethan H MAJ" userId="505e747c-87be-44c0-94c2-fc4c31a873c1" providerId="ADAL" clId="{2AE5B7D6-8885-4321-8713-B7B979161C9D}" dt="2024-07-13T01:06:59.568" v="23" actId="6264"/>
          <ac:spMkLst>
            <pc:docMk/>
            <pc:sldMk cId="1317242666" sldId="262"/>
            <ac:spMk id="12" creationId="{78E0F74A-1353-B283-A824-7788E7023F1A}"/>
          </ac:spMkLst>
        </pc:spChg>
        <pc:spChg chg="add del mod">
          <ac:chgData name="Shafer, Ethan H MAJ" userId="505e747c-87be-44c0-94c2-fc4c31a873c1" providerId="ADAL" clId="{2AE5B7D6-8885-4321-8713-B7B979161C9D}" dt="2024-07-13T01:06:59.568" v="23" actId="6264"/>
          <ac:spMkLst>
            <pc:docMk/>
            <pc:sldMk cId="1317242666" sldId="262"/>
            <ac:spMk id="13" creationId="{A187CE7B-D1E4-6D99-20AC-BABE8C5E3B5B}"/>
          </ac:spMkLst>
        </pc:spChg>
      </pc:sldChg>
      <pc:sldChg chg="addSp delSp modSp del mod chgLayout">
        <pc:chgData name="Shafer, Ethan H MAJ" userId="505e747c-87be-44c0-94c2-fc4c31a873c1" providerId="ADAL" clId="{2AE5B7D6-8885-4321-8713-B7B979161C9D}" dt="2024-07-13T02:16:54.834" v="271" actId="47"/>
        <pc:sldMkLst>
          <pc:docMk/>
          <pc:sldMk cId="3401961270" sldId="264"/>
        </pc:sldMkLst>
        <pc:spChg chg="add del mod">
          <ac:chgData name="Shafer, Ethan H MAJ" userId="505e747c-87be-44c0-94c2-fc4c31a873c1" providerId="ADAL" clId="{2AE5B7D6-8885-4321-8713-B7B979161C9D}" dt="2024-07-13T01:06:59.568" v="23" actId="6264"/>
          <ac:spMkLst>
            <pc:docMk/>
            <pc:sldMk cId="3401961270" sldId="264"/>
            <ac:spMk id="2" creationId="{1FAB11BD-DD37-978F-FAC6-C24A358B4C24}"/>
          </ac:spMkLst>
        </pc:spChg>
        <pc:spChg chg="add del mod">
          <ac:chgData name="Shafer, Ethan H MAJ" userId="505e747c-87be-44c0-94c2-fc4c31a873c1" providerId="ADAL" clId="{2AE5B7D6-8885-4321-8713-B7B979161C9D}" dt="2024-07-13T01:06:59.568" v="23" actId="6264"/>
          <ac:spMkLst>
            <pc:docMk/>
            <pc:sldMk cId="3401961270" sldId="264"/>
            <ac:spMk id="3" creationId="{DCB1E092-54F1-E16A-7A3A-1BC9A10C1E81}"/>
          </ac:spMkLst>
        </pc:spChg>
        <pc:spChg chg="add del mod">
          <ac:chgData name="Shafer, Ethan H MAJ" userId="505e747c-87be-44c0-94c2-fc4c31a873c1" providerId="ADAL" clId="{2AE5B7D6-8885-4321-8713-B7B979161C9D}" dt="2024-07-13T01:06:59.568" v="23" actId="6264"/>
          <ac:spMkLst>
            <pc:docMk/>
            <pc:sldMk cId="3401961270" sldId="264"/>
            <ac:spMk id="4" creationId="{884543AD-B5F6-535E-3AB3-DF11FFC17256}"/>
          </ac:spMkLst>
        </pc:spChg>
        <pc:spChg chg="mod ord">
          <ac:chgData name="Shafer, Ethan H MAJ" userId="505e747c-87be-44c0-94c2-fc4c31a873c1" providerId="ADAL" clId="{2AE5B7D6-8885-4321-8713-B7B979161C9D}" dt="2024-07-13T01:06:59.568" v="23" actId="6264"/>
          <ac:spMkLst>
            <pc:docMk/>
            <pc:sldMk cId="3401961270" sldId="264"/>
            <ac:spMk id="5" creationId="{BA9FA3E6-2B2A-4C65-B97C-D9A12DCDE851}"/>
          </ac:spMkLst>
        </pc:spChg>
        <pc:spChg chg="mod ord">
          <ac:chgData name="Shafer, Ethan H MAJ" userId="505e747c-87be-44c0-94c2-fc4c31a873c1" providerId="ADAL" clId="{2AE5B7D6-8885-4321-8713-B7B979161C9D}" dt="2024-07-13T01:06:59.568" v="23" actId="6264"/>
          <ac:spMkLst>
            <pc:docMk/>
            <pc:sldMk cId="3401961270" sldId="264"/>
            <ac:spMk id="6" creationId="{CF07C162-7E0A-4D56-941E-1549B40410A8}"/>
          </ac:spMkLst>
        </pc:spChg>
        <pc:spChg chg="mod ord">
          <ac:chgData name="Shafer, Ethan H MAJ" userId="505e747c-87be-44c0-94c2-fc4c31a873c1" providerId="ADAL" clId="{2AE5B7D6-8885-4321-8713-B7B979161C9D}" dt="2024-07-13T01:06:59.568" v="23" actId="6264"/>
          <ac:spMkLst>
            <pc:docMk/>
            <pc:sldMk cId="3401961270" sldId="264"/>
            <ac:spMk id="7" creationId="{E84A277A-BECF-42B6-AD3F-C6B980B9A888}"/>
          </ac:spMkLst>
        </pc:spChg>
        <pc:spChg chg="mod ord">
          <ac:chgData name="Shafer, Ethan H MAJ" userId="505e747c-87be-44c0-94c2-fc4c31a873c1" providerId="ADAL" clId="{2AE5B7D6-8885-4321-8713-B7B979161C9D}" dt="2024-07-13T01:06:59.568" v="23" actId="6264"/>
          <ac:spMkLst>
            <pc:docMk/>
            <pc:sldMk cId="3401961270" sldId="264"/>
            <ac:spMk id="8" creationId="{A73AEDC3-2C35-4DAA-81F1-F4E79D787951}"/>
          </ac:spMkLst>
        </pc:spChg>
        <pc:spChg chg="add del mod">
          <ac:chgData name="Shafer, Ethan H MAJ" userId="505e747c-87be-44c0-94c2-fc4c31a873c1" providerId="ADAL" clId="{2AE5B7D6-8885-4321-8713-B7B979161C9D}" dt="2024-07-13T01:06:59.568" v="23" actId="6264"/>
          <ac:spMkLst>
            <pc:docMk/>
            <pc:sldMk cId="3401961270" sldId="264"/>
            <ac:spMk id="9" creationId="{8B4D37E7-D984-E023-752E-91AE03EF3CB0}"/>
          </ac:spMkLst>
        </pc:spChg>
        <pc:spChg chg="add del mod">
          <ac:chgData name="Shafer, Ethan H MAJ" userId="505e747c-87be-44c0-94c2-fc4c31a873c1" providerId="ADAL" clId="{2AE5B7D6-8885-4321-8713-B7B979161C9D}" dt="2024-07-13T01:06:59.568" v="23" actId="6264"/>
          <ac:spMkLst>
            <pc:docMk/>
            <pc:sldMk cId="3401961270" sldId="264"/>
            <ac:spMk id="10" creationId="{1649453E-56F7-412A-0E1C-8AF5F3243843}"/>
          </ac:spMkLst>
        </pc:spChg>
        <pc:spChg chg="add mod ord">
          <ac:chgData name="Shafer, Ethan H MAJ" userId="505e747c-87be-44c0-94c2-fc4c31a873c1" providerId="ADAL" clId="{2AE5B7D6-8885-4321-8713-B7B979161C9D}" dt="2024-07-13T01:06:59.568" v="23" actId="6264"/>
          <ac:spMkLst>
            <pc:docMk/>
            <pc:sldMk cId="3401961270" sldId="264"/>
            <ac:spMk id="11" creationId="{77ECBB1B-D48B-A657-084A-D26869ECA9F4}"/>
          </ac:spMkLst>
        </pc:spChg>
        <pc:spChg chg="mod ord">
          <ac:chgData name="Shafer, Ethan H MAJ" userId="505e747c-87be-44c0-94c2-fc4c31a873c1" providerId="ADAL" clId="{2AE5B7D6-8885-4321-8713-B7B979161C9D}" dt="2024-07-13T02:16:51.849" v="270" actId="20577"/>
          <ac:spMkLst>
            <pc:docMk/>
            <pc:sldMk cId="3401961270" sldId="264"/>
            <ac:spMk id="15" creationId="{7A88669D-20F3-4D4A-A3BC-BBE113900041}"/>
          </ac:spMkLst>
        </pc:spChg>
      </pc:sldChg>
      <pc:sldChg chg="addSp delSp modSp mod chgLayout">
        <pc:chgData name="Shafer, Ethan H MAJ" userId="505e747c-87be-44c0-94c2-fc4c31a873c1" providerId="ADAL" clId="{2AE5B7D6-8885-4321-8713-B7B979161C9D}" dt="2024-07-13T01:06:59.568" v="23" actId="6264"/>
        <pc:sldMkLst>
          <pc:docMk/>
          <pc:sldMk cId="3665849110" sldId="266"/>
        </pc:sldMkLst>
        <pc:spChg chg="mod ord">
          <ac:chgData name="Shafer, Ethan H MAJ" userId="505e747c-87be-44c0-94c2-fc4c31a873c1" providerId="ADAL" clId="{2AE5B7D6-8885-4321-8713-B7B979161C9D}" dt="2024-07-13T01:06:59.568" v="23" actId="6264"/>
          <ac:spMkLst>
            <pc:docMk/>
            <pc:sldMk cId="3665849110" sldId="266"/>
            <ac:spMk id="2" creationId="{41667019-094E-4F79-8DEF-75D259E256A6}"/>
          </ac:spMkLst>
        </pc:spChg>
        <pc:spChg chg="mod ord">
          <ac:chgData name="Shafer, Ethan H MAJ" userId="505e747c-87be-44c0-94c2-fc4c31a873c1" providerId="ADAL" clId="{2AE5B7D6-8885-4321-8713-B7B979161C9D}" dt="2024-07-13T01:06:59.568" v="23" actId="6264"/>
          <ac:spMkLst>
            <pc:docMk/>
            <pc:sldMk cId="3665849110" sldId="266"/>
            <ac:spMk id="3" creationId="{0E6514C3-3FB3-4379-A630-F96BD1EF56CF}"/>
          </ac:spMkLst>
        </pc:spChg>
        <pc:spChg chg="mod ord">
          <ac:chgData name="Shafer, Ethan H MAJ" userId="505e747c-87be-44c0-94c2-fc4c31a873c1" providerId="ADAL" clId="{2AE5B7D6-8885-4321-8713-B7B979161C9D}" dt="2024-07-13T01:06:59.568" v="23" actId="6264"/>
          <ac:spMkLst>
            <pc:docMk/>
            <pc:sldMk cId="3665849110" sldId="266"/>
            <ac:spMk id="4" creationId="{F7455FCA-876C-487F-9BF5-89A472BA1AD9}"/>
          </ac:spMkLst>
        </pc:spChg>
        <pc:spChg chg="mod ord">
          <ac:chgData name="Shafer, Ethan H MAJ" userId="505e747c-87be-44c0-94c2-fc4c31a873c1" providerId="ADAL" clId="{2AE5B7D6-8885-4321-8713-B7B979161C9D}" dt="2024-07-13T01:06:59.568" v="23" actId="6264"/>
          <ac:spMkLst>
            <pc:docMk/>
            <pc:sldMk cId="3665849110" sldId="266"/>
            <ac:spMk id="5" creationId="{1A07ED3B-53C4-45DB-8DD8-32476EF40327}"/>
          </ac:spMkLst>
        </pc:spChg>
        <pc:spChg chg="mod ord">
          <ac:chgData name="Shafer, Ethan H MAJ" userId="505e747c-87be-44c0-94c2-fc4c31a873c1" providerId="ADAL" clId="{2AE5B7D6-8885-4321-8713-B7B979161C9D}" dt="2024-07-13T01:06:59.568" v="23" actId="6264"/>
          <ac:spMkLst>
            <pc:docMk/>
            <pc:sldMk cId="3665849110" sldId="266"/>
            <ac:spMk id="6" creationId="{E0DE4682-29D5-4E1A-BE09-14027272F269}"/>
          </ac:spMkLst>
        </pc:spChg>
        <pc:spChg chg="mod ord">
          <ac:chgData name="Shafer, Ethan H MAJ" userId="505e747c-87be-44c0-94c2-fc4c31a873c1" providerId="ADAL" clId="{2AE5B7D6-8885-4321-8713-B7B979161C9D}" dt="2024-07-13T01:06:59.568" v="23" actId="6264"/>
          <ac:spMkLst>
            <pc:docMk/>
            <pc:sldMk cId="3665849110" sldId="266"/>
            <ac:spMk id="7" creationId="{A0A86CEF-1683-4A71-8F91-BCF644662332}"/>
          </ac:spMkLst>
        </pc:spChg>
        <pc:spChg chg="add del mod">
          <ac:chgData name="Shafer, Ethan H MAJ" userId="505e747c-87be-44c0-94c2-fc4c31a873c1" providerId="ADAL" clId="{2AE5B7D6-8885-4321-8713-B7B979161C9D}" dt="2024-07-13T01:06:59.568" v="23" actId="6264"/>
          <ac:spMkLst>
            <pc:docMk/>
            <pc:sldMk cId="3665849110" sldId="266"/>
            <ac:spMk id="9" creationId="{C3E84521-1889-FCEA-34E6-C648066D5A76}"/>
          </ac:spMkLst>
        </pc:spChg>
        <pc:spChg chg="add del mod">
          <ac:chgData name="Shafer, Ethan H MAJ" userId="505e747c-87be-44c0-94c2-fc4c31a873c1" providerId="ADAL" clId="{2AE5B7D6-8885-4321-8713-B7B979161C9D}" dt="2024-07-13T01:06:59.568" v="23" actId="6264"/>
          <ac:spMkLst>
            <pc:docMk/>
            <pc:sldMk cId="3665849110" sldId="266"/>
            <ac:spMk id="10" creationId="{956E181D-A2AB-4E30-020E-33C93D9FF86C}"/>
          </ac:spMkLst>
        </pc:spChg>
        <pc:spChg chg="add del mod">
          <ac:chgData name="Shafer, Ethan H MAJ" userId="505e747c-87be-44c0-94c2-fc4c31a873c1" providerId="ADAL" clId="{2AE5B7D6-8885-4321-8713-B7B979161C9D}" dt="2024-07-13T01:06:59.568" v="23" actId="6264"/>
          <ac:spMkLst>
            <pc:docMk/>
            <pc:sldMk cId="3665849110" sldId="266"/>
            <ac:spMk id="11" creationId="{D9A31A6E-D81C-CC73-8AEF-4BE4596B9130}"/>
          </ac:spMkLst>
        </pc:spChg>
        <pc:spChg chg="add del mod">
          <ac:chgData name="Shafer, Ethan H MAJ" userId="505e747c-87be-44c0-94c2-fc4c31a873c1" providerId="ADAL" clId="{2AE5B7D6-8885-4321-8713-B7B979161C9D}" dt="2024-07-13T01:06:59.568" v="23" actId="6264"/>
          <ac:spMkLst>
            <pc:docMk/>
            <pc:sldMk cId="3665849110" sldId="266"/>
            <ac:spMk id="12" creationId="{6734293E-D6E0-D72A-0716-934C6CC7DE04}"/>
          </ac:spMkLst>
        </pc:spChg>
        <pc:spChg chg="add del mod">
          <ac:chgData name="Shafer, Ethan H MAJ" userId="505e747c-87be-44c0-94c2-fc4c31a873c1" providerId="ADAL" clId="{2AE5B7D6-8885-4321-8713-B7B979161C9D}" dt="2024-07-13T01:06:59.568" v="23" actId="6264"/>
          <ac:spMkLst>
            <pc:docMk/>
            <pc:sldMk cId="3665849110" sldId="266"/>
            <ac:spMk id="13" creationId="{3C611554-3075-2610-FB3E-ECAC61685AE7}"/>
          </ac:spMkLst>
        </pc:spChg>
        <pc:spChg chg="add del mod">
          <ac:chgData name="Shafer, Ethan H MAJ" userId="505e747c-87be-44c0-94c2-fc4c31a873c1" providerId="ADAL" clId="{2AE5B7D6-8885-4321-8713-B7B979161C9D}" dt="2024-07-13T01:06:59.568" v="23" actId="6264"/>
          <ac:spMkLst>
            <pc:docMk/>
            <pc:sldMk cId="3665849110" sldId="266"/>
            <ac:spMk id="14" creationId="{83CE48B4-D421-C67A-1E80-523B4B7E7F7A}"/>
          </ac:spMkLst>
        </pc:spChg>
      </pc:sldChg>
      <pc:sldChg chg="addSp delSp modSp mod chgLayout">
        <pc:chgData name="Shafer, Ethan H MAJ" userId="505e747c-87be-44c0-94c2-fc4c31a873c1" providerId="ADAL" clId="{2AE5B7D6-8885-4321-8713-B7B979161C9D}" dt="2024-07-13T01:15:07.708" v="266" actId="20577"/>
        <pc:sldMkLst>
          <pc:docMk/>
          <pc:sldMk cId="2607678769" sldId="267"/>
        </pc:sldMkLst>
        <pc:spChg chg="mod ord">
          <ac:chgData name="Shafer, Ethan H MAJ" userId="505e747c-87be-44c0-94c2-fc4c31a873c1" providerId="ADAL" clId="{2AE5B7D6-8885-4321-8713-B7B979161C9D}" dt="2024-07-13T01:15:07.708" v="266" actId="20577"/>
          <ac:spMkLst>
            <pc:docMk/>
            <pc:sldMk cId="2607678769" sldId="267"/>
            <ac:spMk id="2" creationId="{D91D2E5E-7BCD-449B-B3E2-8B9288533FBA}"/>
          </ac:spMkLst>
        </pc:spChg>
        <pc:spChg chg="add del mod">
          <ac:chgData name="Shafer, Ethan H MAJ" userId="505e747c-87be-44c0-94c2-fc4c31a873c1" providerId="ADAL" clId="{2AE5B7D6-8885-4321-8713-B7B979161C9D}" dt="2024-07-13T01:06:59.568" v="23" actId="6264"/>
          <ac:spMkLst>
            <pc:docMk/>
            <pc:sldMk cId="2607678769" sldId="267"/>
            <ac:spMk id="3" creationId="{34F13967-B0C1-20AF-D211-17C9D0C0F34B}"/>
          </ac:spMkLst>
        </pc:spChg>
        <pc:spChg chg="add del mod">
          <ac:chgData name="Shafer, Ethan H MAJ" userId="505e747c-87be-44c0-94c2-fc4c31a873c1" providerId="ADAL" clId="{2AE5B7D6-8885-4321-8713-B7B979161C9D}" dt="2024-07-13T01:06:59.568" v="23" actId="6264"/>
          <ac:spMkLst>
            <pc:docMk/>
            <pc:sldMk cId="2607678769" sldId="267"/>
            <ac:spMk id="4" creationId="{71BEC253-9509-D37B-BE8C-B6B89FA03EAA}"/>
          </ac:spMkLst>
        </pc:spChg>
        <pc:spChg chg="mod ord">
          <ac:chgData name="Shafer, Ethan H MAJ" userId="505e747c-87be-44c0-94c2-fc4c31a873c1" providerId="ADAL" clId="{2AE5B7D6-8885-4321-8713-B7B979161C9D}" dt="2024-07-13T01:06:59.568" v="23" actId="6264"/>
          <ac:spMkLst>
            <pc:docMk/>
            <pc:sldMk cId="2607678769" sldId="267"/>
            <ac:spMk id="5" creationId="{DEEED920-4A39-4326-B979-F3C571647D9E}"/>
          </ac:spMkLst>
        </pc:spChg>
        <pc:spChg chg="mod ord">
          <ac:chgData name="Shafer, Ethan H MAJ" userId="505e747c-87be-44c0-94c2-fc4c31a873c1" providerId="ADAL" clId="{2AE5B7D6-8885-4321-8713-B7B979161C9D}" dt="2024-07-13T01:06:59.568" v="23" actId="6264"/>
          <ac:spMkLst>
            <pc:docMk/>
            <pc:sldMk cId="2607678769" sldId="267"/>
            <ac:spMk id="6" creationId="{3359DDDB-37AE-4C7B-AC7A-E30C1F75C147}"/>
          </ac:spMkLst>
        </pc:spChg>
        <pc:spChg chg="mod ord">
          <ac:chgData name="Shafer, Ethan H MAJ" userId="505e747c-87be-44c0-94c2-fc4c31a873c1" providerId="ADAL" clId="{2AE5B7D6-8885-4321-8713-B7B979161C9D}" dt="2024-07-13T01:06:59.568" v="23" actId="6264"/>
          <ac:spMkLst>
            <pc:docMk/>
            <pc:sldMk cId="2607678769" sldId="267"/>
            <ac:spMk id="7" creationId="{67CC4F08-7DCB-499F-8C55-D5564AC6AFBD}"/>
          </ac:spMkLst>
        </pc:spChg>
        <pc:spChg chg="add del mod">
          <ac:chgData name="Shafer, Ethan H MAJ" userId="505e747c-87be-44c0-94c2-fc4c31a873c1" providerId="ADAL" clId="{2AE5B7D6-8885-4321-8713-B7B979161C9D}" dt="2024-07-13T01:06:59.568" v="23" actId="6264"/>
          <ac:spMkLst>
            <pc:docMk/>
            <pc:sldMk cId="2607678769" sldId="267"/>
            <ac:spMk id="8" creationId="{5349FA08-DE88-ED7E-0AB6-8EDE619A810C}"/>
          </ac:spMkLst>
        </pc:spChg>
        <pc:spChg chg="add del mod">
          <ac:chgData name="Shafer, Ethan H MAJ" userId="505e747c-87be-44c0-94c2-fc4c31a873c1" providerId="ADAL" clId="{2AE5B7D6-8885-4321-8713-B7B979161C9D}" dt="2024-07-13T01:06:59.568" v="23" actId="6264"/>
          <ac:spMkLst>
            <pc:docMk/>
            <pc:sldMk cId="2607678769" sldId="267"/>
            <ac:spMk id="9" creationId="{BD75814E-7665-E4BC-39BE-B5196C500DCB}"/>
          </ac:spMkLst>
        </pc:spChg>
        <pc:spChg chg="add mod ord">
          <ac:chgData name="Shafer, Ethan H MAJ" userId="505e747c-87be-44c0-94c2-fc4c31a873c1" providerId="ADAL" clId="{2AE5B7D6-8885-4321-8713-B7B979161C9D}" dt="2024-07-13T01:06:59.568" v="23" actId="6264"/>
          <ac:spMkLst>
            <pc:docMk/>
            <pc:sldMk cId="2607678769" sldId="267"/>
            <ac:spMk id="10" creationId="{4181C16D-A221-5E81-698F-8ECB80D10B26}"/>
          </ac:spMkLst>
        </pc:spChg>
        <pc:spChg chg="add mod ord">
          <ac:chgData name="Shafer, Ethan H MAJ" userId="505e747c-87be-44c0-94c2-fc4c31a873c1" providerId="ADAL" clId="{2AE5B7D6-8885-4321-8713-B7B979161C9D}" dt="2024-07-13T01:06:59.568" v="23" actId="6264"/>
          <ac:spMkLst>
            <pc:docMk/>
            <pc:sldMk cId="2607678769" sldId="267"/>
            <ac:spMk id="11" creationId="{0E337414-FECC-1CC5-5B4E-0588F3D0FD3E}"/>
          </ac:spMkLst>
        </pc:spChg>
      </pc:sldChg>
      <pc:sldChg chg="addSp delSp modSp mod modClrScheme chgLayout">
        <pc:chgData name="Shafer, Ethan H MAJ" userId="505e747c-87be-44c0-94c2-fc4c31a873c1" providerId="ADAL" clId="{2AE5B7D6-8885-4321-8713-B7B979161C9D}" dt="2024-07-13T02:29:04.625" v="365" actId="114"/>
        <pc:sldMkLst>
          <pc:docMk/>
          <pc:sldMk cId="4243758166" sldId="269"/>
        </pc:sldMkLst>
        <pc:spChg chg="mod ord">
          <ac:chgData name="Shafer, Ethan H MAJ" userId="505e747c-87be-44c0-94c2-fc4c31a873c1" providerId="ADAL" clId="{2AE5B7D6-8885-4321-8713-B7B979161C9D}" dt="2024-07-13T02:29:04.625" v="365" actId="114"/>
          <ac:spMkLst>
            <pc:docMk/>
            <pc:sldMk cId="4243758166" sldId="269"/>
            <ac:spMk id="2" creationId="{A6A1A371-EE09-46AD-AC4B-C77F6C7B9835}"/>
          </ac:spMkLst>
        </pc:spChg>
        <pc:spChg chg="del mod ord">
          <ac:chgData name="Shafer, Ethan H MAJ" userId="505e747c-87be-44c0-94c2-fc4c31a873c1" providerId="ADAL" clId="{2AE5B7D6-8885-4321-8713-B7B979161C9D}" dt="2024-07-13T01:13:36.469" v="224" actId="478"/>
          <ac:spMkLst>
            <pc:docMk/>
            <pc:sldMk cId="4243758166" sldId="269"/>
            <ac:spMk id="3" creationId="{D0327802-1DEC-4ED7-9FED-515305E4E136}"/>
          </ac:spMkLst>
        </pc:spChg>
        <pc:spChg chg="add del mod">
          <ac:chgData name="Shafer, Ethan H MAJ" userId="505e747c-87be-44c0-94c2-fc4c31a873c1" providerId="ADAL" clId="{2AE5B7D6-8885-4321-8713-B7B979161C9D}" dt="2024-07-13T01:06:59.568" v="23" actId="6264"/>
          <ac:spMkLst>
            <pc:docMk/>
            <pc:sldMk cId="4243758166" sldId="269"/>
            <ac:spMk id="4" creationId="{8E48C996-BF1D-7DBA-FDE7-0D2DA31EB204}"/>
          </ac:spMkLst>
        </pc:spChg>
        <pc:spChg chg="mod ord">
          <ac:chgData name="Shafer, Ethan H MAJ" userId="505e747c-87be-44c0-94c2-fc4c31a873c1" providerId="ADAL" clId="{2AE5B7D6-8885-4321-8713-B7B979161C9D}" dt="2024-07-13T01:13:50.200" v="228" actId="700"/>
          <ac:spMkLst>
            <pc:docMk/>
            <pc:sldMk cId="4243758166" sldId="269"/>
            <ac:spMk id="5" creationId="{B9E0EBB1-2B67-4D7D-96D1-D1177FC9CF95}"/>
          </ac:spMkLst>
        </pc:spChg>
        <pc:spChg chg="mod ord">
          <ac:chgData name="Shafer, Ethan H MAJ" userId="505e747c-87be-44c0-94c2-fc4c31a873c1" providerId="ADAL" clId="{2AE5B7D6-8885-4321-8713-B7B979161C9D}" dt="2024-07-13T01:13:50.200" v="228" actId="700"/>
          <ac:spMkLst>
            <pc:docMk/>
            <pc:sldMk cId="4243758166" sldId="269"/>
            <ac:spMk id="6" creationId="{E9A66C5D-803B-4BD4-9759-293725F0A972}"/>
          </ac:spMkLst>
        </pc:spChg>
        <pc:spChg chg="mod ord">
          <ac:chgData name="Shafer, Ethan H MAJ" userId="505e747c-87be-44c0-94c2-fc4c31a873c1" providerId="ADAL" clId="{2AE5B7D6-8885-4321-8713-B7B979161C9D}" dt="2024-07-13T01:13:50.200" v="228" actId="700"/>
          <ac:spMkLst>
            <pc:docMk/>
            <pc:sldMk cId="4243758166" sldId="269"/>
            <ac:spMk id="7" creationId="{0CED0BC5-846E-4E9D-99D4-E169BE95C47B}"/>
          </ac:spMkLst>
        </pc:spChg>
        <pc:spChg chg="del mod">
          <ac:chgData name="Shafer, Ethan H MAJ" userId="505e747c-87be-44c0-94c2-fc4c31a873c1" providerId="ADAL" clId="{2AE5B7D6-8885-4321-8713-B7B979161C9D}" dt="2024-07-13T01:14:00.002" v="244" actId="478"/>
          <ac:spMkLst>
            <pc:docMk/>
            <pc:sldMk cId="4243758166" sldId="269"/>
            <ac:spMk id="10" creationId="{B869FAAF-9263-4435-96C8-D3EBB2DDE9F6}"/>
          </ac:spMkLst>
        </pc:spChg>
        <pc:spChg chg="add del mod">
          <ac:chgData name="Shafer, Ethan H MAJ" userId="505e747c-87be-44c0-94c2-fc4c31a873c1" providerId="ADAL" clId="{2AE5B7D6-8885-4321-8713-B7B979161C9D}" dt="2024-07-13T01:06:59.568" v="23" actId="6264"/>
          <ac:spMkLst>
            <pc:docMk/>
            <pc:sldMk cId="4243758166" sldId="269"/>
            <ac:spMk id="11" creationId="{4CEF64D9-4FAF-EF80-5ECD-1968FE2480E4}"/>
          </ac:spMkLst>
        </pc:spChg>
        <pc:spChg chg="add del mod">
          <ac:chgData name="Shafer, Ethan H MAJ" userId="505e747c-87be-44c0-94c2-fc4c31a873c1" providerId="ADAL" clId="{2AE5B7D6-8885-4321-8713-B7B979161C9D}" dt="2024-07-13T01:06:59.568" v="23" actId="6264"/>
          <ac:spMkLst>
            <pc:docMk/>
            <pc:sldMk cId="4243758166" sldId="269"/>
            <ac:spMk id="12" creationId="{924BC88C-C3C0-4A77-DB27-F8B616612E9C}"/>
          </ac:spMkLst>
        </pc:spChg>
        <pc:spChg chg="del mod">
          <ac:chgData name="Shafer, Ethan H MAJ" userId="505e747c-87be-44c0-94c2-fc4c31a873c1" providerId="ADAL" clId="{2AE5B7D6-8885-4321-8713-B7B979161C9D}" dt="2024-07-13T01:14:17.072" v="249" actId="21"/>
          <ac:spMkLst>
            <pc:docMk/>
            <pc:sldMk cId="4243758166" sldId="269"/>
            <ac:spMk id="13" creationId="{6C1FAB85-3961-49F6-A40E-8575D03EA160}"/>
          </ac:spMkLst>
        </pc:spChg>
        <pc:spChg chg="add del mod">
          <ac:chgData name="Shafer, Ethan H MAJ" userId="505e747c-87be-44c0-94c2-fc4c31a873c1" providerId="ADAL" clId="{2AE5B7D6-8885-4321-8713-B7B979161C9D}" dt="2024-07-13T01:06:59.568" v="23" actId="6264"/>
          <ac:spMkLst>
            <pc:docMk/>
            <pc:sldMk cId="4243758166" sldId="269"/>
            <ac:spMk id="14" creationId="{1352C944-4EA1-87C7-DF70-B05CD0FB3275}"/>
          </ac:spMkLst>
        </pc:spChg>
        <pc:spChg chg="add del mod">
          <ac:chgData name="Shafer, Ethan H MAJ" userId="505e747c-87be-44c0-94c2-fc4c31a873c1" providerId="ADAL" clId="{2AE5B7D6-8885-4321-8713-B7B979161C9D}" dt="2024-07-13T01:06:59.568" v="23" actId="6264"/>
          <ac:spMkLst>
            <pc:docMk/>
            <pc:sldMk cId="4243758166" sldId="269"/>
            <ac:spMk id="15" creationId="{2BD68680-713F-276B-C16E-D5F7A5D50CDA}"/>
          </ac:spMkLst>
        </pc:spChg>
        <pc:spChg chg="add del mod ord">
          <ac:chgData name="Shafer, Ethan H MAJ" userId="505e747c-87be-44c0-94c2-fc4c31a873c1" providerId="ADAL" clId="{2AE5B7D6-8885-4321-8713-B7B979161C9D}" dt="2024-07-13T01:13:50.200" v="228" actId="700"/>
          <ac:spMkLst>
            <pc:docMk/>
            <pc:sldMk cId="4243758166" sldId="269"/>
            <ac:spMk id="16" creationId="{05DDA529-FA09-9EFB-52A8-924F2E435E5A}"/>
          </ac:spMkLst>
        </pc:spChg>
        <pc:spChg chg="add del mod ord">
          <ac:chgData name="Shafer, Ethan H MAJ" userId="505e747c-87be-44c0-94c2-fc4c31a873c1" providerId="ADAL" clId="{2AE5B7D6-8885-4321-8713-B7B979161C9D}" dt="2024-07-13T01:13:50.200" v="228" actId="700"/>
          <ac:spMkLst>
            <pc:docMk/>
            <pc:sldMk cId="4243758166" sldId="269"/>
            <ac:spMk id="18" creationId="{EFAAF7EB-B13F-5506-22F1-1553AA069E05}"/>
          </ac:spMkLst>
        </pc:spChg>
        <pc:spChg chg="add mod ord">
          <ac:chgData name="Shafer, Ethan H MAJ" userId="505e747c-87be-44c0-94c2-fc4c31a873c1" providerId="ADAL" clId="{2AE5B7D6-8885-4321-8713-B7B979161C9D}" dt="2024-07-13T01:13:55.381" v="239" actId="20577"/>
          <ac:spMkLst>
            <pc:docMk/>
            <pc:sldMk cId="4243758166" sldId="269"/>
            <ac:spMk id="19" creationId="{02B9D8B0-2DC3-B662-6FD5-771FAA6B05B5}"/>
          </ac:spMkLst>
        </pc:spChg>
        <pc:spChg chg="add del mod ord">
          <ac:chgData name="Shafer, Ethan H MAJ" userId="505e747c-87be-44c0-94c2-fc4c31a873c1" providerId="ADAL" clId="{2AE5B7D6-8885-4321-8713-B7B979161C9D}" dt="2024-07-13T01:14:14.169" v="248"/>
          <ac:spMkLst>
            <pc:docMk/>
            <pc:sldMk cId="4243758166" sldId="269"/>
            <ac:spMk id="20" creationId="{2EE1869F-0577-07FF-BF95-B49F71A95247}"/>
          </ac:spMkLst>
        </pc:spChg>
        <pc:spChg chg="add mod ord">
          <ac:chgData name="Shafer, Ethan H MAJ" userId="505e747c-87be-44c0-94c2-fc4c31a873c1" providerId="ADAL" clId="{2AE5B7D6-8885-4321-8713-B7B979161C9D}" dt="2024-07-13T01:13:57.753" v="243" actId="20577"/>
          <ac:spMkLst>
            <pc:docMk/>
            <pc:sldMk cId="4243758166" sldId="269"/>
            <ac:spMk id="21" creationId="{3B9A9854-0DE5-F233-4B69-60662C0A5733}"/>
          </ac:spMkLst>
        </pc:spChg>
        <pc:spChg chg="add del mod ord">
          <ac:chgData name="Shafer, Ethan H MAJ" userId="505e747c-87be-44c0-94c2-fc4c31a873c1" providerId="ADAL" clId="{2AE5B7D6-8885-4321-8713-B7B979161C9D}" dt="2024-07-13T01:14:23.380" v="254"/>
          <ac:spMkLst>
            <pc:docMk/>
            <pc:sldMk cId="4243758166" sldId="269"/>
            <ac:spMk id="22" creationId="{76B15133-56D6-2B22-D5A8-0094ACEF9826}"/>
          </ac:spMkLst>
        </pc:spChg>
        <pc:spChg chg="add mod">
          <ac:chgData name="Shafer, Ethan H MAJ" userId="505e747c-87be-44c0-94c2-fc4c31a873c1" providerId="ADAL" clId="{2AE5B7D6-8885-4321-8713-B7B979161C9D}" dt="2024-07-13T01:14:19.723" v="251"/>
          <ac:spMkLst>
            <pc:docMk/>
            <pc:sldMk cId="4243758166" sldId="269"/>
            <ac:spMk id="24" creationId="{6C1FAB85-3961-49F6-A40E-8575D03EA160}"/>
          </ac:spMkLst>
        </pc:spChg>
        <pc:spChg chg="add mod">
          <ac:chgData name="Shafer, Ethan H MAJ" userId="505e747c-87be-44c0-94c2-fc4c31a873c1" providerId="ADAL" clId="{2AE5B7D6-8885-4321-8713-B7B979161C9D}" dt="2024-07-13T01:14:23.349" v="253"/>
          <ac:spMkLst>
            <pc:docMk/>
            <pc:sldMk cId="4243758166" sldId="269"/>
            <ac:spMk id="25" creationId="{66F95C5E-F292-DFF5-7195-AB104BD7B7D7}"/>
          </ac:spMkLst>
        </pc:spChg>
        <pc:graphicFrameChg chg="del mod ord">
          <ac:chgData name="Shafer, Ethan H MAJ" userId="505e747c-87be-44c0-94c2-fc4c31a873c1" providerId="ADAL" clId="{2AE5B7D6-8885-4321-8713-B7B979161C9D}" dt="2024-07-13T01:14:13.354" v="247" actId="21"/>
          <ac:graphicFrameMkLst>
            <pc:docMk/>
            <pc:sldMk cId="4243758166" sldId="269"/>
            <ac:graphicFrameMk id="8" creationId="{29F8C70A-C069-4BC1-9E81-74CB9AC20D6D}"/>
          </ac:graphicFrameMkLst>
        </pc:graphicFrameChg>
        <pc:graphicFrameChg chg="del mod ord">
          <ac:chgData name="Shafer, Ethan H MAJ" userId="505e747c-87be-44c0-94c2-fc4c31a873c1" providerId="ADAL" clId="{2AE5B7D6-8885-4321-8713-B7B979161C9D}" dt="2024-07-13T01:14:10.857" v="246" actId="478"/>
          <ac:graphicFrameMkLst>
            <pc:docMk/>
            <pc:sldMk cId="4243758166" sldId="269"/>
            <ac:graphicFrameMk id="9" creationId="{19A364CD-EC10-487A-9742-1E148716C2B2}"/>
          </ac:graphicFrameMkLst>
        </pc:graphicFrameChg>
        <pc:graphicFrameChg chg="add mod">
          <ac:chgData name="Shafer, Ethan H MAJ" userId="505e747c-87be-44c0-94c2-fc4c31a873c1" providerId="ADAL" clId="{2AE5B7D6-8885-4321-8713-B7B979161C9D}" dt="2024-07-13T01:14:14.169" v="248"/>
          <ac:graphicFrameMkLst>
            <pc:docMk/>
            <pc:sldMk cId="4243758166" sldId="269"/>
            <ac:graphicFrameMk id="23" creationId="{29F8C70A-C069-4BC1-9E81-74CB9AC20D6D}"/>
          </ac:graphicFrameMkLst>
        </pc:graphicFrameChg>
        <pc:picChg chg="add mod">
          <ac:chgData name="Shafer, Ethan H MAJ" userId="505e747c-87be-44c0-94c2-fc4c31a873c1" providerId="ADAL" clId="{2AE5B7D6-8885-4321-8713-B7B979161C9D}" dt="2024-07-13T01:14:23.380" v="254"/>
          <ac:picMkLst>
            <pc:docMk/>
            <pc:sldMk cId="4243758166" sldId="269"/>
            <ac:picMk id="26" creationId="{64575BDF-6255-2303-A2FD-4A8326CFE9DE}"/>
          </ac:picMkLst>
        </pc:picChg>
      </pc:sldChg>
      <pc:sldChg chg="addSp delSp modSp mod chgLayout">
        <pc:chgData name="Shafer, Ethan H MAJ" userId="505e747c-87be-44c0-94c2-fc4c31a873c1" providerId="ADAL" clId="{2AE5B7D6-8885-4321-8713-B7B979161C9D}" dt="2024-07-13T01:13:02.487" v="201" actId="27636"/>
        <pc:sldMkLst>
          <pc:docMk/>
          <pc:sldMk cId="367702812" sldId="270"/>
        </pc:sldMkLst>
        <pc:spChg chg="mod ord">
          <ac:chgData name="Shafer, Ethan H MAJ" userId="505e747c-87be-44c0-94c2-fc4c31a873c1" providerId="ADAL" clId="{2AE5B7D6-8885-4321-8713-B7B979161C9D}" dt="2024-07-13T01:06:59.568" v="23" actId="6264"/>
          <ac:spMkLst>
            <pc:docMk/>
            <pc:sldMk cId="367702812" sldId="270"/>
            <ac:spMk id="2" creationId="{A6A1A371-EE09-46AD-AC4B-C77F6C7B9835}"/>
          </ac:spMkLst>
        </pc:spChg>
        <pc:spChg chg="mod ord">
          <ac:chgData name="Shafer, Ethan H MAJ" userId="505e747c-87be-44c0-94c2-fc4c31a873c1" providerId="ADAL" clId="{2AE5B7D6-8885-4321-8713-B7B979161C9D}" dt="2024-07-13T01:06:59.568" v="23" actId="6264"/>
          <ac:spMkLst>
            <pc:docMk/>
            <pc:sldMk cId="367702812" sldId="270"/>
            <ac:spMk id="3" creationId="{D0327802-1DEC-4ED7-9FED-515305E4E136}"/>
          </ac:spMkLst>
        </pc:spChg>
        <pc:spChg chg="add del mod">
          <ac:chgData name="Shafer, Ethan H MAJ" userId="505e747c-87be-44c0-94c2-fc4c31a873c1" providerId="ADAL" clId="{2AE5B7D6-8885-4321-8713-B7B979161C9D}" dt="2024-07-13T01:06:59.568" v="23" actId="6264"/>
          <ac:spMkLst>
            <pc:docMk/>
            <pc:sldMk cId="367702812" sldId="270"/>
            <ac:spMk id="4" creationId="{37305244-AA67-48E4-3306-D60447340722}"/>
          </ac:spMkLst>
        </pc:spChg>
        <pc:spChg chg="mod ord">
          <ac:chgData name="Shafer, Ethan H MAJ" userId="505e747c-87be-44c0-94c2-fc4c31a873c1" providerId="ADAL" clId="{2AE5B7D6-8885-4321-8713-B7B979161C9D}" dt="2024-07-13T01:06:59.568" v="23" actId="6264"/>
          <ac:spMkLst>
            <pc:docMk/>
            <pc:sldMk cId="367702812" sldId="270"/>
            <ac:spMk id="5" creationId="{B9E0EBB1-2B67-4D7D-96D1-D1177FC9CF95}"/>
          </ac:spMkLst>
        </pc:spChg>
        <pc:spChg chg="mod ord">
          <ac:chgData name="Shafer, Ethan H MAJ" userId="505e747c-87be-44c0-94c2-fc4c31a873c1" providerId="ADAL" clId="{2AE5B7D6-8885-4321-8713-B7B979161C9D}" dt="2024-07-13T01:06:59.568" v="23" actId="6264"/>
          <ac:spMkLst>
            <pc:docMk/>
            <pc:sldMk cId="367702812" sldId="270"/>
            <ac:spMk id="6" creationId="{E9A66C5D-803B-4BD4-9759-293725F0A972}"/>
          </ac:spMkLst>
        </pc:spChg>
        <pc:spChg chg="mod ord">
          <ac:chgData name="Shafer, Ethan H MAJ" userId="505e747c-87be-44c0-94c2-fc4c31a873c1" providerId="ADAL" clId="{2AE5B7D6-8885-4321-8713-B7B979161C9D}" dt="2024-07-13T01:06:59.568" v="23" actId="6264"/>
          <ac:spMkLst>
            <pc:docMk/>
            <pc:sldMk cId="367702812" sldId="270"/>
            <ac:spMk id="7" creationId="{0CED0BC5-846E-4E9D-99D4-E169BE95C47B}"/>
          </ac:spMkLst>
        </pc:spChg>
        <pc:spChg chg="add del mod">
          <ac:chgData name="Shafer, Ethan H MAJ" userId="505e747c-87be-44c0-94c2-fc4c31a873c1" providerId="ADAL" clId="{2AE5B7D6-8885-4321-8713-B7B979161C9D}" dt="2024-07-13T01:06:59.568" v="23" actId="6264"/>
          <ac:spMkLst>
            <pc:docMk/>
            <pc:sldMk cId="367702812" sldId="270"/>
            <ac:spMk id="8" creationId="{9E2066BE-4018-B344-6E74-BDD13C4FD448}"/>
          </ac:spMkLst>
        </pc:spChg>
        <pc:spChg chg="add del mod">
          <ac:chgData name="Shafer, Ethan H MAJ" userId="505e747c-87be-44c0-94c2-fc4c31a873c1" providerId="ADAL" clId="{2AE5B7D6-8885-4321-8713-B7B979161C9D}" dt="2024-07-13T01:06:59.568" v="23" actId="6264"/>
          <ac:spMkLst>
            <pc:docMk/>
            <pc:sldMk cId="367702812" sldId="270"/>
            <ac:spMk id="9" creationId="{A2F68E26-07EE-F121-D989-AAE61E32EA16}"/>
          </ac:spMkLst>
        </pc:spChg>
        <pc:spChg chg="add del mod">
          <ac:chgData name="Shafer, Ethan H MAJ" userId="505e747c-87be-44c0-94c2-fc4c31a873c1" providerId="ADAL" clId="{2AE5B7D6-8885-4321-8713-B7B979161C9D}" dt="2024-07-13T01:06:59.568" v="23" actId="6264"/>
          <ac:spMkLst>
            <pc:docMk/>
            <pc:sldMk cId="367702812" sldId="270"/>
            <ac:spMk id="11" creationId="{7A427465-2590-6382-F08B-124501CCAE54}"/>
          </ac:spMkLst>
        </pc:spChg>
        <pc:spChg chg="add del mod">
          <ac:chgData name="Shafer, Ethan H MAJ" userId="505e747c-87be-44c0-94c2-fc4c31a873c1" providerId="ADAL" clId="{2AE5B7D6-8885-4321-8713-B7B979161C9D}" dt="2024-07-13T01:06:59.568" v="23" actId="6264"/>
          <ac:spMkLst>
            <pc:docMk/>
            <pc:sldMk cId="367702812" sldId="270"/>
            <ac:spMk id="12" creationId="{862BFAFC-B21C-AA10-DF3E-A2889411BA61}"/>
          </ac:spMkLst>
        </pc:spChg>
        <pc:spChg chg="add mod ord">
          <ac:chgData name="Shafer, Ethan H MAJ" userId="505e747c-87be-44c0-94c2-fc4c31a873c1" providerId="ADAL" clId="{2AE5B7D6-8885-4321-8713-B7B979161C9D}" dt="2024-07-13T01:06:59.568" v="23" actId="6264"/>
          <ac:spMkLst>
            <pc:docMk/>
            <pc:sldMk cId="367702812" sldId="270"/>
            <ac:spMk id="13" creationId="{8D81EF0E-1ECB-FCB6-F661-87633E0F4104}"/>
          </ac:spMkLst>
        </pc:spChg>
        <pc:picChg chg="mod">
          <ac:chgData name="Shafer, Ethan H MAJ" userId="505e747c-87be-44c0-94c2-fc4c31a873c1" providerId="ADAL" clId="{2AE5B7D6-8885-4321-8713-B7B979161C9D}" dt="2024-07-13T01:13:02.487" v="201" actId="27636"/>
          <ac:picMkLst>
            <pc:docMk/>
            <pc:sldMk cId="367702812" sldId="270"/>
            <ac:picMk id="3074" creationId="{F5D4348A-C978-4CF3-8337-CD70637DC923}"/>
          </ac:picMkLst>
        </pc:picChg>
      </pc:sldChg>
      <pc:sldChg chg="addSp delSp modSp mod chgLayout">
        <pc:chgData name="Shafer, Ethan H MAJ" userId="505e747c-87be-44c0-94c2-fc4c31a873c1" providerId="ADAL" clId="{2AE5B7D6-8885-4321-8713-B7B979161C9D}" dt="2024-07-13T02:30:30.381" v="463" actId="114"/>
        <pc:sldMkLst>
          <pc:docMk/>
          <pc:sldMk cId="1411056543" sldId="271"/>
        </pc:sldMkLst>
        <pc:spChg chg="mod ord">
          <ac:chgData name="Shafer, Ethan H MAJ" userId="505e747c-87be-44c0-94c2-fc4c31a873c1" providerId="ADAL" clId="{2AE5B7D6-8885-4321-8713-B7B979161C9D}" dt="2024-07-13T01:06:59.568" v="23" actId="6264"/>
          <ac:spMkLst>
            <pc:docMk/>
            <pc:sldMk cId="1411056543" sldId="271"/>
            <ac:spMk id="2" creationId="{A6A1A371-EE09-46AD-AC4B-C77F6C7B9835}"/>
          </ac:spMkLst>
        </pc:spChg>
        <pc:spChg chg="mod ord">
          <ac:chgData name="Shafer, Ethan H MAJ" userId="505e747c-87be-44c0-94c2-fc4c31a873c1" providerId="ADAL" clId="{2AE5B7D6-8885-4321-8713-B7B979161C9D}" dt="2024-07-13T02:30:30.381" v="463" actId="114"/>
          <ac:spMkLst>
            <pc:docMk/>
            <pc:sldMk cId="1411056543" sldId="271"/>
            <ac:spMk id="3" creationId="{D0327802-1DEC-4ED7-9FED-515305E4E136}"/>
          </ac:spMkLst>
        </pc:spChg>
        <pc:spChg chg="add del mod">
          <ac:chgData name="Shafer, Ethan H MAJ" userId="505e747c-87be-44c0-94c2-fc4c31a873c1" providerId="ADAL" clId="{2AE5B7D6-8885-4321-8713-B7B979161C9D}" dt="2024-07-13T01:06:59.568" v="23" actId="6264"/>
          <ac:spMkLst>
            <pc:docMk/>
            <pc:sldMk cId="1411056543" sldId="271"/>
            <ac:spMk id="4" creationId="{4F479D04-DBEA-B4EF-DC29-3DDAC7E1EB07}"/>
          </ac:spMkLst>
        </pc:spChg>
        <pc:spChg chg="mod ord">
          <ac:chgData name="Shafer, Ethan H MAJ" userId="505e747c-87be-44c0-94c2-fc4c31a873c1" providerId="ADAL" clId="{2AE5B7D6-8885-4321-8713-B7B979161C9D}" dt="2024-07-13T01:06:59.568" v="23" actId="6264"/>
          <ac:spMkLst>
            <pc:docMk/>
            <pc:sldMk cId="1411056543" sldId="271"/>
            <ac:spMk id="5" creationId="{B9E0EBB1-2B67-4D7D-96D1-D1177FC9CF95}"/>
          </ac:spMkLst>
        </pc:spChg>
        <pc:spChg chg="mod ord">
          <ac:chgData name="Shafer, Ethan H MAJ" userId="505e747c-87be-44c0-94c2-fc4c31a873c1" providerId="ADAL" clId="{2AE5B7D6-8885-4321-8713-B7B979161C9D}" dt="2024-07-13T01:06:59.568" v="23" actId="6264"/>
          <ac:spMkLst>
            <pc:docMk/>
            <pc:sldMk cId="1411056543" sldId="271"/>
            <ac:spMk id="6" creationId="{E9A66C5D-803B-4BD4-9759-293725F0A972}"/>
          </ac:spMkLst>
        </pc:spChg>
        <pc:spChg chg="mod ord">
          <ac:chgData name="Shafer, Ethan H MAJ" userId="505e747c-87be-44c0-94c2-fc4c31a873c1" providerId="ADAL" clId="{2AE5B7D6-8885-4321-8713-B7B979161C9D}" dt="2024-07-13T01:06:59.568" v="23" actId="6264"/>
          <ac:spMkLst>
            <pc:docMk/>
            <pc:sldMk cId="1411056543" sldId="271"/>
            <ac:spMk id="7" creationId="{0CED0BC5-846E-4E9D-99D4-E169BE95C47B}"/>
          </ac:spMkLst>
        </pc:spChg>
        <pc:spChg chg="add del mod">
          <ac:chgData name="Shafer, Ethan H MAJ" userId="505e747c-87be-44c0-94c2-fc4c31a873c1" providerId="ADAL" clId="{2AE5B7D6-8885-4321-8713-B7B979161C9D}" dt="2024-07-13T01:06:59.568" v="23" actId="6264"/>
          <ac:spMkLst>
            <pc:docMk/>
            <pc:sldMk cId="1411056543" sldId="271"/>
            <ac:spMk id="8" creationId="{BB234BC9-BFFC-46B0-57C5-92737E237E55}"/>
          </ac:spMkLst>
        </pc:spChg>
        <pc:spChg chg="add del mod">
          <ac:chgData name="Shafer, Ethan H MAJ" userId="505e747c-87be-44c0-94c2-fc4c31a873c1" providerId="ADAL" clId="{2AE5B7D6-8885-4321-8713-B7B979161C9D}" dt="2024-07-13T01:06:59.568" v="23" actId="6264"/>
          <ac:spMkLst>
            <pc:docMk/>
            <pc:sldMk cId="1411056543" sldId="271"/>
            <ac:spMk id="9" creationId="{7BED79B2-3844-EBFA-76D7-2C8ED8CD418D}"/>
          </ac:spMkLst>
        </pc:spChg>
        <pc:spChg chg="add del mod">
          <ac:chgData name="Shafer, Ethan H MAJ" userId="505e747c-87be-44c0-94c2-fc4c31a873c1" providerId="ADAL" clId="{2AE5B7D6-8885-4321-8713-B7B979161C9D}" dt="2024-07-13T01:06:59.568" v="23" actId="6264"/>
          <ac:spMkLst>
            <pc:docMk/>
            <pc:sldMk cId="1411056543" sldId="271"/>
            <ac:spMk id="10" creationId="{96FA0F6F-790F-3B2A-A7A5-8A0EF21C0979}"/>
          </ac:spMkLst>
        </pc:spChg>
        <pc:spChg chg="add del mod">
          <ac:chgData name="Shafer, Ethan H MAJ" userId="505e747c-87be-44c0-94c2-fc4c31a873c1" providerId="ADAL" clId="{2AE5B7D6-8885-4321-8713-B7B979161C9D}" dt="2024-07-13T01:06:59.568" v="23" actId="6264"/>
          <ac:spMkLst>
            <pc:docMk/>
            <pc:sldMk cId="1411056543" sldId="271"/>
            <ac:spMk id="11" creationId="{119882F1-0CB6-118B-A39F-A879C6003C72}"/>
          </ac:spMkLst>
        </pc:spChg>
        <pc:spChg chg="add del mod ord">
          <ac:chgData name="Shafer, Ethan H MAJ" userId="505e747c-87be-44c0-94c2-fc4c31a873c1" providerId="ADAL" clId="{2AE5B7D6-8885-4321-8713-B7B979161C9D}" dt="2024-07-13T01:14:34.286" v="256"/>
          <ac:spMkLst>
            <pc:docMk/>
            <pc:sldMk cId="1411056543" sldId="271"/>
            <ac:spMk id="12" creationId="{9CD384CF-DC4B-AB5B-B4DA-709979E1A49B}"/>
          </ac:spMkLst>
        </pc:spChg>
        <pc:picChg chg="del">
          <ac:chgData name="Shafer, Ethan H MAJ" userId="505e747c-87be-44c0-94c2-fc4c31a873c1" providerId="ADAL" clId="{2AE5B7D6-8885-4321-8713-B7B979161C9D}" dt="2024-07-13T01:14:33.360" v="255" actId="21"/>
          <ac:picMkLst>
            <pc:docMk/>
            <pc:sldMk cId="1411056543" sldId="271"/>
            <ac:picMk id="13" creationId="{95A5F572-1ADF-492E-B813-611E7A112442}"/>
          </ac:picMkLst>
        </pc:picChg>
        <pc:picChg chg="add mod">
          <ac:chgData name="Shafer, Ethan H MAJ" userId="505e747c-87be-44c0-94c2-fc4c31a873c1" providerId="ADAL" clId="{2AE5B7D6-8885-4321-8713-B7B979161C9D}" dt="2024-07-13T01:14:34.286" v="256"/>
          <ac:picMkLst>
            <pc:docMk/>
            <pc:sldMk cId="1411056543" sldId="271"/>
            <ac:picMk id="14" creationId="{95A5F572-1ADF-492E-B813-611E7A112442}"/>
          </ac:picMkLst>
        </pc:picChg>
      </pc:sldChg>
      <pc:sldChg chg="addSp delSp modSp mod ord chgLayout">
        <pc:chgData name="Shafer, Ethan H MAJ" userId="505e747c-87be-44c0-94c2-fc4c31a873c1" providerId="ADAL" clId="{2AE5B7D6-8885-4321-8713-B7B979161C9D}" dt="2024-07-13T04:10:15.167" v="903" actId="20577"/>
        <pc:sldMkLst>
          <pc:docMk/>
          <pc:sldMk cId="1394302265" sldId="284"/>
        </pc:sldMkLst>
        <pc:spChg chg="add del mod">
          <ac:chgData name="Shafer, Ethan H MAJ" userId="505e747c-87be-44c0-94c2-fc4c31a873c1" providerId="ADAL" clId="{2AE5B7D6-8885-4321-8713-B7B979161C9D}" dt="2024-07-13T01:06:59.568" v="23" actId="6264"/>
          <ac:spMkLst>
            <pc:docMk/>
            <pc:sldMk cId="1394302265" sldId="284"/>
            <ac:spMk id="3" creationId="{44DCF481-C273-BB3D-5781-23B66D0120D1}"/>
          </ac:spMkLst>
        </pc:spChg>
        <pc:spChg chg="add del mod">
          <ac:chgData name="Shafer, Ethan H MAJ" userId="505e747c-87be-44c0-94c2-fc4c31a873c1" providerId="ADAL" clId="{2AE5B7D6-8885-4321-8713-B7B979161C9D}" dt="2024-07-13T01:06:59.568" v="23" actId="6264"/>
          <ac:spMkLst>
            <pc:docMk/>
            <pc:sldMk cId="1394302265" sldId="284"/>
            <ac:spMk id="4" creationId="{4FCC891E-D89A-E584-FB0C-52F1B05E37F2}"/>
          </ac:spMkLst>
        </pc:spChg>
        <pc:spChg chg="mod ord">
          <ac:chgData name="Shafer, Ethan H MAJ" userId="505e747c-87be-44c0-94c2-fc4c31a873c1" providerId="ADAL" clId="{2AE5B7D6-8885-4321-8713-B7B979161C9D}" dt="2024-07-13T01:06:59.568" v="23" actId="6264"/>
          <ac:spMkLst>
            <pc:docMk/>
            <pc:sldMk cId="1394302265" sldId="284"/>
            <ac:spMk id="5" creationId="{CEFB8F62-EAF6-42CF-8460-F6AA2ECE9C8F}"/>
          </ac:spMkLst>
        </pc:spChg>
        <pc:spChg chg="mod ord">
          <ac:chgData name="Shafer, Ethan H MAJ" userId="505e747c-87be-44c0-94c2-fc4c31a873c1" providerId="ADAL" clId="{2AE5B7D6-8885-4321-8713-B7B979161C9D}" dt="2024-07-13T01:06:59.568" v="23" actId="6264"/>
          <ac:spMkLst>
            <pc:docMk/>
            <pc:sldMk cId="1394302265" sldId="284"/>
            <ac:spMk id="6" creationId="{57948087-8FA7-4476-A7B2-E2B6D07DD32E}"/>
          </ac:spMkLst>
        </pc:spChg>
        <pc:spChg chg="mod ord">
          <ac:chgData name="Shafer, Ethan H MAJ" userId="505e747c-87be-44c0-94c2-fc4c31a873c1" providerId="ADAL" clId="{2AE5B7D6-8885-4321-8713-B7B979161C9D}" dt="2024-07-13T01:06:59.568" v="23" actId="6264"/>
          <ac:spMkLst>
            <pc:docMk/>
            <pc:sldMk cId="1394302265" sldId="284"/>
            <ac:spMk id="7" creationId="{BFA867A0-44E3-4B49-AFE0-F14B25742DA4}"/>
          </ac:spMkLst>
        </pc:spChg>
        <pc:spChg chg="mod ord">
          <ac:chgData name="Shafer, Ethan H MAJ" userId="505e747c-87be-44c0-94c2-fc4c31a873c1" providerId="ADAL" clId="{2AE5B7D6-8885-4321-8713-B7B979161C9D}" dt="2024-07-13T01:06:59.568" v="23" actId="6264"/>
          <ac:spMkLst>
            <pc:docMk/>
            <pc:sldMk cId="1394302265" sldId="284"/>
            <ac:spMk id="8" creationId="{07AD1CCA-3B90-4FD1-AE1B-F2D7DE81E2E3}"/>
          </ac:spMkLst>
        </pc:spChg>
        <pc:spChg chg="add del mod">
          <ac:chgData name="Shafer, Ethan H MAJ" userId="505e747c-87be-44c0-94c2-fc4c31a873c1" providerId="ADAL" clId="{2AE5B7D6-8885-4321-8713-B7B979161C9D}" dt="2024-07-13T01:06:59.568" v="23" actId="6264"/>
          <ac:spMkLst>
            <pc:docMk/>
            <pc:sldMk cId="1394302265" sldId="284"/>
            <ac:spMk id="9" creationId="{203C33AC-A8B1-283A-D83E-0F32942FB345}"/>
          </ac:spMkLst>
        </pc:spChg>
        <pc:spChg chg="add del mod">
          <ac:chgData name="Shafer, Ethan H MAJ" userId="505e747c-87be-44c0-94c2-fc4c31a873c1" providerId="ADAL" clId="{2AE5B7D6-8885-4321-8713-B7B979161C9D}" dt="2024-07-13T01:06:59.568" v="23" actId="6264"/>
          <ac:spMkLst>
            <pc:docMk/>
            <pc:sldMk cId="1394302265" sldId="284"/>
            <ac:spMk id="10" creationId="{912C0D7A-8BD4-F08B-12C3-F310F423B7B2}"/>
          </ac:spMkLst>
        </pc:spChg>
        <pc:spChg chg="add mod ord">
          <ac:chgData name="Shafer, Ethan H MAJ" userId="505e747c-87be-44c0-94c2-fc4c31a873c1" providerId="ADAL" clId="{2AE5B7D6-8885-4321-8713-B7B979161C9D}" dt="2024-07-13T04:10:15.167" v="903" actId="20577"/>
          <ac:spMkLst>
            <pc:docMk/>
            <pc:sldMk cId="1394302265" sldId="284"/>
            <ac:spMk id="11" creationId="{9A7E118B-DC6A-D8D7-6CD0-CB2D3A207011}"/>
          </ac:spMkLst>
        </pc:spChg>
        <pc:picChg chg="del">
          <ac:chgData name="Shafer, Ethan H MAJ" userId="505e747c-87be-44c0-94c2-fc4c31a873c1" providerId="ADAL" clId="{2AE5B7D6-8885-4321-8713-B7B979161C9D}" dt="2024-07-13T01:07:56.066" v="32" actId="478"/>
          <ac:picMkLst>
            <pc:docMk/>
            <pc:sldMk cId="1394302265" sldId="284"/>
            <ac:picMk id="2" creationId="{F00C95D8-A39A-585C-8584-144A7ED2B11A}"/>
          </ac:picMkLst>
        </pc:picChg>
      </pc:sldChg>
      <pc:sldChg chg="addSp delSp modSp mod modClrScheme chgLayout">
        <pc:chgData name="Shafer, Ethan H MAJ" userId="505e747c-87be-44c0-94c2-fc4c31a873c1" providerId="ADAL" clId="{2AE5B7D6-8885-4321-8713-B7B979161C9D}" dt="2024-07-13T01:14:51.780" v="260" actId="12788"/>
        <pc:sldMkLst>
          <pc:docMk/>
          <pc:sldMk cId="968635394" sldId="287"/>
        </pc:sldMkLst>
        <pc:spChg chg="mod ord">
          <ac:chgData name="Shafer, Ethan H MAJ" userId="505e747c-87be-44c0-94c2-fc4c31a873c1" providerId="ADAL" clId="{2AE5B7D6-8885-4321-8713-B7B979161C9D}" dt="2024-07-13T01:14:43.636" v="258" actId="700"/>
          <ac:spMkLst>
            <pc:docMk/>
            <pc:sldMk cId="968635394" sldId="287"/>
            <ac:spMk id="2" creationId="{A6A1A371-EE09-46AD-AC4B-C77F6C7B9835}"/>
          </ac:spMkLst>
        </pc:spChg>
        <pc:spChg chg="add del mod">
          <ac:chgData name="Shafer, Ethan H MAJ" userId="505e747c-87be-44c0-94c2-fc4c31a873c1" providerId="ADAL" clId="{2AE5B7D6-8885-4321-8713-B7B979161C9D}" dt="2024-07-13T01:06:59.568" v="23" actId="6264"/>
          <ac:spMkLst>
            <pc:docMk/>
            <pc:sldMk cId="968635394" sldId="287"/>
            <ac:spMk id="3" creationId="{0DC8126C-64D2-7085-F661-5AB0E06661A2}"/>
          </ac:spMkLst>
        </pc:spChg>
        <pc:spChg chg="mod ord">
          <ac:chgData name="Shafer, Ethan H MAJ" userId="505e747c-87be-44c0-94c2-fc4c31a873c1" providerId="ADAL" clId="{2AE5B7D6-8885-4321-8713-B7B979161C9D}" dt="2024-07-13T01:14:43.636" v="258" actId="700"/>
          <ac:spMkLst>
            <pc:docMk/>
            <pc:sldMk cId="968635394" sldId="287"/>
            <ac:spMk id="5" creationId="{B9E0EBB1-2B67-4D7D-96D1-D1177FC9CF95}"/>
          </ac:spMkLst>
        </pc:spChg>
        <pc:spChg chg="mod ord">
          <ac:chgData name="Shafer, Ethan H MAJ" userId="505e747c-87be-44c0-94c2-fc4c31a873c1" providerId="ADAL" clId="{2AE5B7D6-8885-4321-8713-B7B979161C9D}" dt="2024-07-13T01:14:43.636" v="258" actId="700"/>
          <ac:spMkLst>
            <pc:docMk/>
            <pc:sldMk cId="968635394" sldId="287"/>
            <ac:spMk id="6" creationId="{E9A66C5D-803B-4BD4-9759-293725F0A972}"/>
          </ac:spMkLst>
        </pc:spChg>
        <pc:spChg chg="mod ord">
          <ac:chgData name="Shafer, Ethan H MAJ" userId="505e747c-87be-44c0-94c2-fc4c31a873c1" providerId="ADAL" clId="{2AE5B7D6-8885-4321-8713-B7B979161C9D}" dt="2024-07-13T01:14:43.636" v="258" actId="700"/>
          <ac:spMkLst>
            <pc:docMk/>
            <pc:sldMk cId="968635394" sldId="287"/>
            <ac:spMk id="7" creationId="{0CED0BC5-846E-4E9D-99D4-E169BE95C47B}"/>
          </ac:spMkLst>
        </pc:spChg>
        <pc:spChg chg="add del mod">
          <ac:chgData name="Shafer, Ethan H MAJ" userId="505e747c-87be-44c0-94c2-fc4c31a873c1" providerId="ADAL" clId="{2AE5B7D6-8885-4321-8713-B7B979161C9D}" dt="2024-07-13T01:06:59.568" v="23" actId="6264"/>
          <ac:spMkLst>
            <pc:docMk/>
            <pc:sldMk cId="968635394" sldId="287"/>
            <ac:spMk id="8" creationId="{398F84FB-EE20-97B3-BA06-1B4D8180F3FF}"/>
          </ac:spMkLst>
        </pc:spChg>
        <pc:spChg chg="add del mod">
          <ac:chgData name="Shafer, Ethan H MAJ" userId="505e747c-87be-44c0-94c2-fc4c31a873c1" providerId="ADAL" clId="{2AE5B7D6-8885-4321-8713-B7B979161C9D}" dt="2024-07-13T01:06:59.568" v="23" actId="6264"/>
          <ac:spMkLst>
            <pc:docMk/>
            <pc:sldMk cId="968635394" sldId="287"/>
            <ac:spMk id="9" creationId="{227CBBA3-453C-4241-3A5A-02904BF4CAAA}"/>
          </ac:spMkLst>
        </pc:spChg>
        <pc:spChg chg="add del mod">
          <ac:chgData name="Shafer, Ethan H MAJ" userId="505e747c-87be-44c0-94c2-fc4c31a873c1" providerId="ADAL" clId="{2AE5B7D6-8885-4321-8713-B7B979161C9D}" dt="2024-07-13T01:06:59.568" v="23" actId="6264"/>
          <ac:spMkLst>
            <pc:docMk/>
            <pc:sldMk cId="968635394" sldId="287"/>
            <ac:spMk id="10" creationId="{E5B72E0A-2FA0-F053-D855-7B94CF810EB5}"/>
          </ac:spMkLst>
        </pc:spChg>
        <pc:spChg chg="add del mod ord">
          <ac:chgData name="Shafer, Ethan H MAJ" userId="505e747c-87be-44c0-94c2-fc4c31a873c1" providerId="ADAL" clId="{2AE5B7D6-8885-4321-8713-B7B979161C9D}" dt="2024-07-13T01:14:43.636" v="258" actId="700"/>
          <ac:spMkLst>
            <pc:docMk/>
            <pc:sldMk cId="968635394" sldId="287"/>
            <ac:spMk id="11" creationId="{740BC21F-7111-2176-3A52-5099B6B188B2}"/>
          </ac:spMkLst>
        </pc:spChg>
        <pc:spChg chg="add del mod ord">
          <ac:chgData name="Shafer, Ethan H MAJ" userId="505e747c-87be-44c0-94c2-fc4c31a873c1" providerId="ADAL" clId="{2AE5B7D6-8885-4321-8713-B7B979161C9D}" dt="2024-07-13T01:14:43.636" v="258" actId="700"/>
          <ac:spMkLst>
            <pc:docMk/>
            <pc:sldMk cId="968635394" sldId="287"/>
            <ac:spMk id="12" creationId="{7DB8BA6D-ECEE-09C4-BFD3-0729E6145184}"/>
          </ac:spMkLst>
        </pc:spChg>
        <pc:spChg chg="add del mod ord">
          <ac:chgData name="Shafer, Ethan H MAJ" userId="505e747c-87be-44c0-94c2-fc4c31a873c1" providerId="ADAL" clId="{2AE5B7D6-8885-4321-8713-B7B979161C9D}" dt="2024-07-13T01:14:44.570" v="259"/>
          <ac:spMkLst>
            <pc:docMk/>
            <pc:sldMk cId="968635394" sldId="287"/>
            <ac:spMk id="13" creationId="{8554CFC9-FE1A-92E0-833E-48FFEDADC764}"/>
          </ac:spMkLst>
        </pc:spChg>
        <pc:picChg chg="del">
          <ac:chgData name="Shafer, Ethan H MAJ" userId="505e747c-87be-44c0-94c2-fc4c31a873c1" providerId="ADAL" clId="{2AE5B7D6-8885-4321-8713-B7B979161C9D}" dt="2024-07-13T01:14:38.824" v="257" actId="21"/>
          <ac:picMkLst>
            <pc:docMk/>
            <pc:sldMk cId="968635394" sldId="287"/>
            <ac:picMk id="4" creationId="{DECE9FBB-23F8-AE7E-BF40-621AE597E5BA}"/>
          </ac:picMkLst>
        </pc:picChg>
        <pc:picChg chg="add mod">
          <ac:chgData name="Shafer, Ethan H MAJ" userId="505e747c-87be-44c0-94c2-fc4c31a873c1" providerId="ADAL" clId="{2AE5B7D6-8885-4321-8713-B7B979161C9D}" dt="2024-07-13T01:14:51.780" v="260" actId="12788"/>
          <ac:picMkLst>
            <pc:docMk/>
            <pc:sldMk cId="968635394" sldId="287"/>
            <ac:picMk id="14" creationId="{DECE9FBB-23F8-AE7E-BF40-621AE597E5BA}"/>
          </ac:picMkLst>
        </pc:picChg>
      </pc:sldChg>
      <pc:sldChg chg="addSp delSp modSp mod chgLayout modNotesTx">
        <pc:chgData name="Shafer, Ethan H MAJ" userId="505e747c-87be-44c0-94c2-fc4c31a873c1" providerId="ADAL" clId="{2AE5B7D6-8885-4321-8713-B7B979161C9D}" dt="2024-07-13T01:09:24.248" v="199" actId="20577"/>
        <pc:sldMkLst>
          <pc:docMk/>
          <pc:sldMk cId="12713590" sldId="406"/>
        </pc:sldMkLst>
        <pc:spChg chg="add del mod">
          <ac:chgData name="Shafer, Ethan H MAJ" userId="505e747c-87be-44c0-94c2-fc4c31a873c1" providerId="ADAL" clId="{2AE5B7D6-8885-4321-8713-B7B979161C9D}" dt="2024-07-13T01:06:59.568" v="23" actId="6264"/>
          <ac:spMkLst>
            <pc:docMk/>
            <pc:sldMk cId="12713590" sldId="406"/>
            <ac:spMk id="2" creationId="{E73BC777-BC1C-61D1-ABD5-F1B406038E0E}"/>
          </ac:spMkLst>
        </pc:spChg>
        <pc:spChg chg="add del mod">
          <ac:chgData name="Shafer, Ethan H MAJ" userId="505e747c-87be-44c0-94c2-fc4c31a873c1" providerId="ADAL" clId="{2AE5B7D6-8885-4321-8713-B7B979161C9D}" dt="2024-07-13T01:06:59.568" v="23" actId="6264"/>
          <ac:spMkLst>
            <pc:docMk/>
            <pc:sldMk cId="12713590" sldId="406"/>
            <ac:spMk id="3" creationId="{CC85BD54-9472-E34F-EDA7-1A6847380991}"/>
          </ac:spMkLst>
        </pc:spChg>
        <pc:spChg chg="add del mod">
          <ac:chgData name="Shafer, Ethan H MAJ" userId="505e747c-87be-44c0-94c2-fc4c31a873c1" providerId="ADAL" clId="{2AE5B7D6-8885-4321-8713-B7B979161C9D}" dt="2024-07-13T01:06:59.568" v="23" actId="6264"/>
          <ac:spMkLst>
            <pc:docMk/>
            <pc:sldMk cId="12713590" sldId="406"/>
            <ac:spMk id="4" creationId="{01B3B139-692B-2C37-F192-CBCDE8242E12}"/>
          </ac:spMkLst>
        </pc:spChg>
        <pc:spChg chg="mod ord">
          <ac:chgData name="Shafer, Ethan H MAJ" userId="505e747c-87be-44c0-94c2-fc4c31a873c1" providerId="ADAL" clId="{2AE5B7D6-8885-4321-8713-B7B979161C9D}" dt="2024-07-13T01:06:59.568" v="23" actId="6264"/>
          <ac:spMkLst>
            <pc:docMk/>
            <pc:sldMk cId="12713590" sldId="406"/>
            <ac:spMk id="28674" creationId="{00000000-0000-0000-0000-000000000000}"/>
          </ac:spMkLst>
        </pc:spChg>
        <pc:spChg chg="mod ord">
          <ac:chgData name="Shafer, Ethan H MAJ" userId="505e747c-87be-44c0-94c2-fc4c31a873c1" providerId="ADAL" clId="{2AE5B7D6-8885-4321-8713-B7B979161C9D}" dt="2024-07-13T01:09:22.506" v="198" actId="20577"/>
          <ac:spMkLst>
            <pc:docMk/>
            <pc:sldMk cId="12713590" sldId="406"/>
            <ac:spMk id="28675" creationId="{00000000-0000-0000-0000-000000000000}"/>
          </ac:spMkLst>
        </pc:spChg>
        <pc:spChg chg="mod ord">
          <ac:chgData name="Shafer, Ethan H MAJ" userId="505e747c-87be-44c0-94c2-fc4c31a873c1" providerId="ADAL" clId="{2AE5B7D6-8885-4321-8713-B7B979161C9D}" dt="2024-07-13T01:06:59.568" v="23" actId="6264"/>
          <ac:spMkLst>
            <pc:docMk/>
            <pc:sldMk cId="12713590" sldId="406"/>
            <ac:spMk id="28676" creationId="{00000000-0000-0000-0000-000000000000}"/>
          </ac:spMkLst>
        </pc:spChg>
      </pc:sldChg>
      <pc:sldChg chg="addSp delSp modSp mod chgLayout">
        <pc:chgData name="Shafer, Ethan H MAJ" userId="505e747c-87be-44c0-94c2-fc4c31a873c1" providerId="ADAL" clId="{2AE5B7D6-8885-4321-8713-B7B979161C9D}" dt="2024-07-13T04:12:40.984" v="963" actId="2711"/>
        <pc:sldMkLst>
          <pc:docMk/>
          <pc:sldMk cId="1751600927" sldId="407"/>
        </pc:sldMkLst>
        <pc:spChg chg="mod ord">
          <ac:chgData name="Shafer, Ethan H MAJ" userId="505e747c-87be-44c0-94c2-fc4c31a873c1" providerId="ADAL" clId="{2AE5B7D6-8885-4321-8713-B7B979161C9D}" dt="2024-07-13T01:06:59.568" v="23" actId="6264"/>
          <ac:spMkLst>
            <pc:docMk/>
            <pc:sldMk cId="1751600927" sldId="407"/>
            <ac:spMk id="2" creationId="{499B7FD1-EABF-BF9E-A164-B189B297205F}"/>
          </ac:spMkLst>
        </pc:spChg>
        <pc:spChg chg="mod ord">
          <ac:chgData name="Shafer, Ethan H MAJ" userId="505e747c-87be-44c0-94c2-fc4c31a873c1" providerId="ADAL" clId="{2AE5B7D6-8885-4321-8713-B7B979161C9D}" dt="2024-07-13T02:25:57.351" v="306" actId="20577"/>
          <ac:spMkLst>
            <pc:docMk/>
            <pc:sldMk cId="1751600927" sldId="407"/>
            <ac:spMk id="3" creationId="{3BB60AA8-A05A-7630-0706-FFF3B26CA435}"/>
          </ac:spMkLst>
        </pc:spChg>
        <pc:spChg chg="del mod">
          <ac:chgData name="Shafer, Ethan H MAJ" userId="505e747c-87be-44c0-94c2-fc4c31a873c1" providerId="ADAL" clId="{2AE5B7D6-8885-4321-8713-B7B979161C9D}" dt="2024-07-13T01:06:59.568" v="23" actId="6264"/>
          <ac:spMkLst>
            <pc:docMk/>
            <pc:sldMk cId="1751600927" sldId="407"/>
            <ac:spMk id="4" creationId="{5438CBCA-A39E-8768-9B7A-419C9CFDA4DB}"/>
          </ac:spMkLst>
        </pc:spChg>
        <pc:spChg chg="mod ord">
          <ac:chgData name="Shafer, Ethan H MAJ" userId="505e747c-87be-44c0-94c2-fc4c31a873c1" providerId="ADAL" clId="{2AE5B7D6-8885-4321-8713-B7B979161C9D}" dt="2024-07-13T01:06:59.568" v="23" actId="6264"/>
          <ac:spMkLst>
            <pc:docMk/>
            <pc:sldMk cId="1751600927" sldId="407"/>
            <ac:spMk id="5" creationId="{8CDBF222-661E-BA63-D43E-8539C9FF5F34}"/>
          </ac:spMkLst>
        </pc:spChg>
        <pc:spChg chg="mod ord">
          <ac:chgData name="Shafer, Ethan H MAJ" userId="505e747c-87be-44c0-94c2-fc4c31a873c1" providerId="ADAL" clId="{2AE5B7D6-8885-4321-8713-B7B979161C9D}" dt="2024-07-13T01:06:59.568" v="23" actId="6264"/>
          <ac:spMkLst>
            <pc:docMk/>
            <pc:sldMk cId="1751600927" sldId="407"/>
            <ac:spMk id="6" creationId="{5C3F92CF-CBF9-D65F-CBF0-CFD180047659}"/>
          </ac:spMkLst>
        </pc:spChg>
        <pc:spChg chg="mod ord">
          <ac:chgData name="Shafer, Ethan H MAJ" userId="505e747c-87be-44c0-94c2-fc4c31a873c1" providerId="ADAL" clId="{2AE5B7D6-8885-4321-8713-B7B979161C9D}" dt="2024-07-13T01:06:59.568" v="23" actId="6264"/>
          <ac:spMkLst>
            <pc:docMk/>
            <pc:sldMk cId="1751600927" sldId="407"/>
            <ac:spMk id="7" creationId="{ADB0C531-B642-6E86-5DD9-973296055911}"/>
          </ac:spMkLst>
        </pc:spChg>
        <pc:spChg chg="add del mod">
          <ac:chgData name="Shafer, Ethan H MAJ" userId="505e747c-87be-44c0-94c2-fc4c31a873c1" providerId="ADAL" clId="{2AE5B7D6-8885-4321-8713-B7B979161C9D}" dt="2024-07-13T01:06:59.568" v="23" actId="6264"/>
          <ac:spMkLst>
            <pc:docMk/>
            <pc:sldMk cId="1751600927" sldId="407"/>
            <ac:spMk id="8" creationId="{EE3CCB4C-AC7C-FB99-ADE8-4374B2A213F5}"/>
          </ac:spMkLst>
        </pc:spChg>
        <pc:spChg chg="add del mod">
          <ac:chgData name="Shafer, Ethan H MAJ" userId="505e747c-87be-44c0-94c2-fc4c31a873c1" providerId="ADAL" clId="{2AE5B7D6-8885-4321-8713-B7B979161C9D}" dt="2024-07-13T01:06:59.568" v="23" actId="6264"/>
          <ac:spMkLst>
            <pc:docMk/>
            <pc:sldMk cId="1751600927" sldId="407"/>
            <ac:spMk id="9" creationId="{E9DC4404-9351-A76A-5566-2562B1DFB39F}"/>
          </ac:spMkLst>
        </pc:spChg>
        <pc:spChg chg="add del mod">
          <ac:chgData name="Shafer, Ethan H MAJ" userId="505e747c-87be-44c0-94c2-fc4c31a873c1" providerId="ADAL" clId="{2AE5B7D6-8885-4321-8713-B7B979161C9D}" dt="2024-07-13T01:06:59.568" v="23" actId="6264"/>
          <ac:spMkLst>
            <pc:docMk/>
            <pc:sldMk cId="1751600927" sldId="407"/>
            <ac:spMk id="10" creationId="{F3A7E8A3-A96E-3D83-8407-9E60A6E0AC77}"/>
          </ac:spMkLst>
        </pc:spChg>
        <pc:spChg chg="add del mod">
          <ac:chgData name="Shafer, Ethan H MAJ" userId="505e747c-87be-44c0-94c2-fc4c31a873c1" providerId="ADAL" clId="{2AE5B7D6-8885-4321-8713-B7B979161C9D}" dt="2024-07-13T01:06:59.568" v="23" actId="6264"/>
          <ac:spMkLst>
            <pc:docMk/>
            <pc:sldMk cId="1751600927" sldId="407"/>
            <ac:spMk id="11" creationId="{2DCA33F8-87C1-0427-3AE2-CA4EA221CB58}"/>
          </ac:spMkLst>
        </pc:spChg>
        <pc:spChg chg="add del mod">
          <ac:chgData name="Shafer, Ethan H MAJ" userId="505e747c-87be-44c0-94c2-fc4c31a873c1" providerId="ADAL" clId="{2AE5B7D6-8885-4321-8713-B7B979161C9D}" dt="2024-07-13T01:06:59.568" v="23" actId="6264"/>
          <ac:spMkLst>
            <pc:docMk/>
            <pc:sldMk cId="1751600927" sldId="407"/>
            <ac:spMk id="12" creationId="{681FC0DA-5739-65A9-72AB-E6E7CAC4C72F}"/>
          </ac:spMkLst>
        </pc:spChg>
        <pc:spChg chg="add mod ord">
          <ac:chgData name="Shafer, Ethan H MAJ" userId="505e747c-87be-44c0-94c2-fc4c31a873c1" providerId="ADAL" clId="{2AE5B7D6-8885-4321-8713-B7B979161C9D}" dt="2024-07-13T04:12:40.984" v="963" actId="2711"/>
          <ac:spMkLst>
            <pc:docMk/>
            <pc:sldMk cId="1751600927" sldId="407"/>
            <ac:spMk id="13" creationId="{1D58D99C-B161-AF87-1E94-72909E950CB2}"/>
          </ac:spMkLst>
        </pc:spChg>
      </pc:sldChg>
      <pc:sldChg chg="delSp modSp add mod modNotesTx">
        <pc:chgData name="Shafer, Ethan H MAJ" userId="505e747c-87be-44c0-94c2-fc4c31a873c1" providerId="ADAL" clId="{2AE5B7D6-8885-4321-8713-B7B979161C9D}" dt="2024-07-13T01:08:35.146" v="118" actId="20577"/>
        <pc:sldMkLst>
          <pc:docMk/>
          <pc:sldMk cId="3778530487" sldId="408"/>
        </pc:sldMkLst>
        <pc:spChg chg="mod">
          <ac:chgData name="Shafer, Ethan H MAJ" userId="505e747c-87be-44c0-94c2-fc4c31a873c1" providerId="ADAL" clId="{2AE5B7D6-8885-4321-8713-B7B979161C9D}" dt="2024-07-13T01:08:15.964" v="50" actId="20577"/>
          <ac:spMkLst>
            <pc:docMk/>
            <pc:sldMk cId="3778530487" sldId="408"/>
            <ac:spMk id="2" creationId="{E1695600-6A53-4457-AA94-D104DFA42EEE}"/>
          </ac:spMkLst>
        </pc:spChg>
        <pc:spChg chg="mod">
          <ac:chgData name="Shafer, Ethan H MAJ" userId="505e747c-87be-44c0-94c2-fc4c31a873c1" providerId="ADAL" clId="{2AE5B7D6-8885-4321-8713-B7B979161C9D}" dt="2024-07-13T01:08:19.997" v="53" actId="27636"/>
          <ac:spMkLst>
            <pc:docMk/>
            <pc:sldMk cId="3778530487" sldId="408"/>
            <ac:spMk id="3" creationId="{791AF313-4135-491E-8BC4-C0436F32454C}"/>
          </ac:spMkLst>
        </pc:spChg>
        <pc:spChg chg="del">
          <ac:chgData name="Shafer, Ethan H MAJ" userId="505e747c-87be-44c0-94c2-fc4c31a873c1" providerId="ADAL" clId="{2AE5B7D6-8885-4321-8713-B7B979161C9D}" dt="2024-07-13T01:08:26.528" v="55" actId="478"/>
          <ac:spMkLst>
            <pc:docMk/>
            <pc:sldMk cId="3778530487" sldId="408"/>
            <ac:spMk id="9" creationId="{303CA0A9-F5E3-4125-8BD4-154AB8B499D7}"/>
          </ac:spMkLst>
        </pc:spChg>
        <pc:spChg chg="mod">
          <ac:chgData name="Shafer, Ethan H MAJ" userId="505e747c-87be-44c0-94c2-fc4c31a873c1" providerId="ADAL" clId="{2AE5B7D6-8885-4321-8713-B7B979161C9D}" dt="2024-07-13T01:08:19.997" v="52" actId="27636"/>
          <ac:spMkLst>
            <pc:docMk/>
            <pc:sldMk cId="3778530487" sldId="408"/>
            <ac:spMk id="13" creationId="{9A3553F8-88C5-F799-85E9-A53F1991ACA6}"/>
          </ac:spMkLst>
        </pc:spChg>
        <pc:picChg chg="del">
          <ac:chgData name="Shafer, Ethan H MAJ" userId="505e747c-87be-44c0-94c2-fc4c31a873c1" providerId="ADAL" clId="{2AE5B7D6-8885-4321-8713-B7B979161C9D}" dt="2024-07-13T01:08:23.073" v="54" actId="478"/>
          <ac:picMkLst>
            <pc:docMk/>
            <pc:sldMk cId="3778530487" sldId="408"/>
            <ac:picMk id="2050" creationId="{6B3F2D4E-57DE-4178-97D2-C2EED70A6521}"/>
          </ac:picMkLst>
        </pc:picChg>
      </pc:sldChg>
      <pc:sldChg chg="modSp new mod">
        <pc:chgData name="Shafer, Ethan H MAJ" userId="505e747c-87be-44c0-94c2-fc4c31a873c1" providerId="ADAL" clId="{2AE5B7D6-8885-4321-8713-B7B979161C9D}" dt="2024-07-13T04:14:12.882" v="965" actId="20577"/>
        <pc:sldMkLst>
          <pc:docMk/>
          <pc:sldMk cId="751712748" sldId="409"/>
        </pc:sldMkLst>
        <pc:spChg chg="mod">
          <ac:chgData name="Shafer, Ethan H MAJ" userId="505e747c-87be-44c0-94c2-fc4c31a873c1" providerId="ADAL" clId="{2AE5B7D6-8885-4321-8713-B7B979161C9D}" dt="2024-07-13T02:27:19.756" v="324" actId="20577"/>
          <ac:spMkLst>
            <pc:docMk/>
            <pc:sldMk cId="751712748" sldId="409"/>
            <ac:spMk id="2" creationId="{2FBBD5DA-DFE1-0D5F-E187-6DAC01D2C8E3}"/>
          </ac:spMkLst>
        </pc:spChg>
        <pc:spChg chg="mod">
          <ac:chgData name="Shafer, Ethan H MAJ" userId="505e747c-87be-44c0-94c2-fc4c31a873c1" providerId="ADAL" clId="{2AE5B7D6-8885-4321-8713-B7B979161C9D}" dt="2024-07-13T04:14:12.882" v="965" actId="20577"/>
          <ac:spMkLst>
            <pc:docMk/>
            <pc:sldMk cId="751712748" sldId="409"/>
            <ac:spMk id="3" creationId="{82D0FE07-395A-6534-4D1B-600677B54D8C}"/>
          </ac:spMkLst>
        </pc:spChg>
      </pc:sldChg>
      <pc:sldChg chg="addSp delSp modSp new mod ord modClrScheme chgLayout">
        <pc:chgData name="Shafer, Ethan H MAJ" userId="505e747c-87be-44c0-94c2-fc4c31a873c1" providerId="ADAL" clId="{2AE5B7D6-8885-4321-8713-B7B979161C9D}" dt="2024-07-13T02:31:37.336" v="518" actId="20577"/>
        <pc:sldMkLst>
          <pc:docMk/>
          <pc:sldMk cId="616188815" sldId="410"/>
        </pc:sldMkLst>
        <pc:spChg chg="mod ord">
          <ac:chgData name="Shafer, Ethan H MAJ" userId="505e747c-87be-44c0-94c2-fc4c31a873c1" providerId="ADAL" clId="{2AE5B7D6-8885-4321-8713-B7B979161C9D}" dt="2024-07-13T02:31:28.700" v="493" actId="700"/>
          <ac:spMkLst>
            <pc:docMk/>
            <pc:sldMk cId="616188815" sldId="410"/>
            <ac:spMk id="2" creationId="{DADED162-F50A-A887-E4FC-44A837E12037}"/>
          </ac:spMkLst>
        </pc:spChg>
        <pc:spChg chg="del mod ord">
          <ac:chgData name="Shafer, Ethan H MAJ" userId="505e747c-87be-44c0-94c2-fc4c31a873c1" providerId="ADAL" clId="{2AE5B7D6-8885-4321-8713-B7B979161C9D}" dt="2024-07-13T02:31:28.700" v="493" actId="700"/>
          <ac:spMkLst>
            <pc:docMk/>
            <pc:sldMk cId="616188815" sldId="410"/>
            <ac:spMk id="3" creationId="{ECAB1CAE-5670-CA83-F8C4-927AA44FD1D4}"/>
          </ac:spMkLst>
        </pc:spChg>
        <pc:spChg chg="del mod ord">
          <ac:chgData name="Shafer, Ethan H MAJ" userId="505e747c-87be-44c0-94c2-fc4c31a873c1" providerId="ADAL" clId="{2AE5B7D6-8885-4321-8713-B7B979161C9D}" dt="2024-07-13T02:31:28.700" v="493" actId="700"/>
          <ac:spMkLst>
            <pc:docMk/>
            <pc:sldMk cId="616188815" sldId="410"/>
            <ac:spMk id="4" creationId="{734AE7A3-CBE4-73F3-8B59-373596878790}"/>
          </ac:spMkLst>
        </pc:spChg>
        <pc:spChg chg="mod ord">
          <ac:chgData name="Shafer, Ethan H MAJ" userId="505e747c-87be-44c0-94c2-fc4c31a873c1" providerId="ADAL" clId="{2AE5B7D6-8885-4321-8713-B7B979161C9D}" dt="2024-07-13T02:31:28.700" v="493" actId="700"/>
          <ac:spMkLst>
            <pc:docMk/>
            <pc:sldMk cId="616188815" sldId="410"/>
            <ac:spMk id="5" creationId="{F7561D84-A4BD-70F1-F67B-EE16EB4E9B2D}"/>
          </ac:spMkLst>
        </pc:spChg>
        <pc:spChg chg="mod ord">
          <ac:chgData name="Shafer, Ethan H MAJ" userId="505e747c-87be-44c0-94c2-fc4c31a873c1" providerId="ADAL" clId="{2AE5B7D6-8885-4321-8713-B7B979161C9D}" dt="2024-07-13T02:31:28.700" v="493" actId="700"/>
          <ac:spMkLst>
            <pc:docMk/>
            <pc:sldMk cId="616188815" sldId="410"/>
            <ac:spMk id="6" creationId="{130290DB-DE74-6663-2BB6-7173153F6292}"/>
          </ac:spMkLst>
        </pc:spChg>
        <pc:spChg chg="mod ord">
          <ac:chgData name="Shafer, Ethan H MAJ" userId="505e747c-87be-44c0-94c2-fc4c31a873c1" providerId="ADAL" clId="{2AE5B7D6-8885-4321-8713-B7B979161C9D}" dt="2024-07-13T02:31:28.700" v="493" actId="700"/>
          <ac:spMkLst>
            <pc:docMk/>
            <pc:sldMk cId="616188815" sldId="410"/>
            <ac:spMk id="7" creationId="{10466F2F-8CD4-A27E-5251-0D9E810555E0}"/>
          </ac:spMkLst>
        </pc:spChg>
        <pc:spChg chg="add mod ord">
          <ac:chgData name="Shafer, Ethan H MAJ" userId="505e747c-87be-44c0-94c2-fc4c31a873c1" providerId="ADAL" clId="{2AE5B7D6-8885-4321-8713-B7B979161C9D}" dt="2024-07-13T02:31:30.935" v="503" actId="20577"/>
          <ac:spMkLst>
            <pc:docMk/>
            <pc:sldMk cId="616188815" sldId="410"/>
            <ac:spMk id="8" creationId="{9E206D5E-F861-5E82-642B-52FAD2CD2F8A}"/>
          </ac:spMkLst>
        </pc:spChg>
        <pc:spChg chg="add mod ord">
          <ac:chgData name="Shafer, Ethan H MAJ" userId="505e747c-87be-44c0-94c2-fc4c31a873c1" providerId="ADAL" clId="{2AE5B7D6-8885-4321-8713-B7B979161C9D}" dt="2024-07-13T02:31:35.865" v="517" actId="20577"/>
          <ac:spMkLst>
            <pc:docMk/>
            <pc:sldMk cId="616188815" sldId="410"/>
            <ac:spMk id="9" creationId="{695E96DB-DFF8-3771-6030-63AAAC75CB72}"/>
          </ac:spMkLst>
        </pc:spChg>
        <pc:spChg chg="add mod ord">
          <ac:chgData name="Shafer, Ethan H MAJ" userId="505e747c-87be-44c0-94c2-fc4c31a873c1" providerId="ADAL" clId="{2AE5B7D6-8885-4321-8713-B7B979161C9D}" dt="2024-07-13T02:31:34.185" v="516" actId="20577"/>
          <ac:spMkLst>
            <pc:docMk/>
            <pc:sldMk cId="616188815" sldId="410"/>
            <ac:spMk id="10" creationId="{E0C3B400-9170-D11D-C788-142576D690FF}"/>
          </ac:spMkLst>
        </pc:spChg>
        <pc:spChg chg="add mod ord">
          <ac:chgData name="Shafer, Ethan H MAJ" userId="505e747c-87be-44c0-94c2-fc4c31a873c1" providerId="ADAL" clId="{2AE5B7D6-8885-4321-8713-B7B979161C9D}" dt="2024-07-13T02:31:37.336" v="518" actId="20577"/>
          <ac:spMkLst>
            <pc:docMk/>
            <pc:sldMk cId="616188815" sldId="410"/>
            <ac:spMk id="11" creationId="{93D20D7B-0115-D80A-926E-EF6CDD34D7D4}"/>
          </ac:spMkLst>
        </pc:spChg>
      </pc:sldChg>
      <pc:sldChg chg="addSp delSp modSp new mod modClrScheme chgLayout">
        <pc:chgData name="Shafer, Ethan H MAJ" userId="505e747c-87be-44c0-94c2-fc4c31a873c1" providerId="ADAL" clId="{2AE5B7D6-8885-4321-8713-B7B979161C9D}" dt="2024-07-13T04:06:22.684" v="583" actId="20577"/>
        <pc:sldMkLst>
          <pc:docMk/>
          <pc:sldMk cId="2235225829" sldId="411"/>
        </pc:sldMkLst>
        <pc:spChg chg="del mod ord">
          <ac:chgData name="Shafer, Ethan H MAJ" userId="505e747c-87be-44c0-94c2-fc4c31a873c1" providerId="ADAL" clId="{2AE5B7D6-8885-4321-8713-B7B979161C9D}" dt="2024-07-13T04:06:19.818" v="564" actId="700"/>
          <ac:spMkLst>
            <pc:docMk/>
            <pc:sldMk cId="2235225829" sldId="411"/>
            <ac:spMk id="2" creationId="{04CF44EA-829A-FE25-F10A-4D9A63C9272F}"/>
          </ac:spMkLst>
        </pc:spChg>
        <pc:spChg chg="del mod ord">
          <ac:chgData name="Shafer, Ethan H MAJ" userId="505e747c-87be-44c0-94c2-fc4c31a873c1" providerId="ADAL" clId="{2AE5B7D6-8885-4321-8713-B7B979161C9D}" dt="2024-07-13T04:06:19.818" v="564" actId="700"/>
          <ac:spMkLst>
            <pc:docMk/>
            <pc:sldMk cId="2235225829" sldId="411"/>
            <ac:spMk id="3" creationId="{9B7C59D2-D2A0-8192-6DF5-D58C683495F9}"/>
          </ac:spMkLst>
        </pc:spChg>
        <pc:spChg chg="mod ord">
          <ac:chgData name="Shafer, Ethan H MAJ" userId="505e747c-87be-44c0-94c2-fc4c31a873c1" providerId="ADAL" clId="{2AE5B7D6-8885-4321-8713-B7B979161C9D}" dt="2024-07-13T04:06:19.818" v="564" actId="700"/>
          <ac:spMkLst>
            <pc:docMk/>
            <pc:sldMk cId="2235225829" sldId="411"/>
            <ac:spMk id="4" creationId="{11FA36A2-85DD-CA94-1859-A462F8FCFB12}"/>
          </ac:spMkLst>
        </pc:spChg>
        <pc:spChg chg="mod ord">
          <ac:chgData name="Shafer, Ethan H MAJ" userId="505e747c-87be-44c0-94c2-fc4c31a873c1" providerId="ADAL" clId="{2AE5B7D6-8885-4321-8713-B7B979161C9D}" dt="2024-07-13T04:06:19.818" v="564" actId="700"/>
          <ac:spMkLst>
            <pc:docMk/>
            <pc:sldMk cId="2235225829" sldId="411"/>
            <ac:spMk id="5" creationId="{AD203621-12B0-CAAC-11EE-1B941C1E44B4}"/>
          </ac:spMkLst>
        </pc:spChg>
        <pc:spChg chg="mod ord">
          <ac:chgData name="Shafer, Ethan H MAJ" userId="505e747c-87be-44c0-94c2-fc4c31a873c1" providerId="ADAL" clId="{2AE5B7D6-8885-4321-8713-B7B979161C9D}" dt="2024-07-13T04:06:19.818" v="564" actId="700"/>
          <ac:spMkLst>
            <pc:docMk/>
            <pc:sldMk cId="2235225829" sldId="411"/>
            <ac:spMk id="6" creationId="{206E9C0E-BC79-AD0E-911C-6A6CF60586AD}"/>
          </ac:spMkLst>
        </pc:spChg>
        <pc:spChg chg="add mod ord">
          <ac:chgData name="Shafer, Ethan H MAJ" userId="505e747c-87be-44c0-94c2-fc4c31a873c1" providerId="ADAL" clId="{2AE5B7D6-8885-4321-8713-B7B979161C9D}" dt="2024-07-13T04:06:22.684" v="583" actId="20577"/>
          <ac:spMkLst>
            <pc:docMk/>
            <pc:sldMk cId="2235225829" sldId="411"/>
            <ac:spMk id="7" creationId="{72C7462E-CBF1-E656-7E20-D3BED698C6EA}"/>
          </ac:spMkLst>
        </pc:spChg>
        <pc:spChg chg="add mod ord">
          <ac:chgData name="Shafer, Ethan H MAJ" userId="505e747c-87be-44c0-94c2-fc4c31a873c1" providerId="ADAL" clId="{2AE5B7D6-8885-4321-8713-B7B979161C9D}" dt="2024-07-13T04:06:19.818" v="564" actId="700"/>
          <ac:spMkLst>
            <pc:docMk/>
            <pc:sldMk cId="2235225829" sldId="411"/>
            <ac:spMk id="8" creationId="{332D1D25-29F0-14CF-6127-09E5BFBB4B1E}"/>
          </ac:spMkLst>
        </pc:spChg>
      </pc:sldChg>
      <pc:sldChg chg="new del">
        <pc:chgData name="Shafer, Ethan H MAJ" userId="505e747c-87be-44c0-94c2-fc4c31a873c1" providerId="ADAL" clId="{2AE5B7D6-8885-4321-8713-B7B979161C9D}" dt="2024-07-13T04:06:14.064" v="562" actId="680"/>
        <pc:sldMkLst>
          <pc:docMk/>
          <pc:sldMk cId="3473933696" sldId="411"/>
        </pc:sldMkLst>
      </pc:sldChg>
      <pc:sldChg chg="addSp delSp modSp new mod modClrScheme chgLayout">
        <pc:chgData name="Shafer, Ethan H MAJ" userId="505e747c-87be-44c0-94c2-fc4c31a873c1" providerId="ADAL" clId="{2AE5B7D6-8885-4321-8713-B7B979161C9D}" dt="2024-07-13T04:07:13.716" v="639" actId="20577"/>
        <pc:sldMkLst>
          <pc:docMk/>
          <pc:sldMk cId="2739552240" sldId="412"/>
        </pc:sldMkLst>
        <pc:spChg chg="del mod ord">
          <ac:chgData name="Shafer, Ethan H MAJ" userId="505e747c-87be-44c0-94c2-fc4c31a873c1" providerId="ADAL" clId="{2AE5B7D6-8885-4321-8713-B7B979161C9D}" dt="2024-07-13T04:07:10.607" v="630" actId="700"/>
          <ac:spMkLst>
            <pc:docMk/>
            <pc:sldMk cId="2739552240" sldId="412"/>
            <ac:spMk id="2" creationId="{E51CE829-3720-CCFE-3E5B-330D2F3FD14A}"/>
          </ac:spMkLst>
        </pc:spChg>
        <pc:spChg chg="del mod ord">
          <ac:chgData name="Shafer, Ethan H MAJ" userId="505e747c-87be-44c0-94c2-fc4c31a873c1" providerId="ADAL" clId="{2AE5B7D6-8885-4321-8713-B7B979161C9D}" dt="2024-07-13T04:07:10.607" v="630" actId="700"/>
          <ac:spMkLst>
            <pc:docMk/>
            <pc:sldMk cId="2739552240" sldId="412"/>
            <ac:spMk id="3" creationId="{500BACC6-14A5-9043-6325-CAE30CBDF645}"/>
          </ac:spMkLst>
        </pc:spChg>
        <pc:spChg chg="mod ord">
          <ac:chgData name="Shafer, Ethan H MAJ" userId="505e747c-87be-44c0-94c2-fc4c31a873c1" providerId="ADAL" clId="{2AE5B7D6-8885-4321-8713-B7B979161C9D}" dt="2024-07-13T04:07:10.607" v="630" actId="700"/>
          <ac:spMkLst>
            <pc:docMk/>
            <pc:sldMk cId="2739552240" sldId="412"/>
            <ac:spMk id="4" creationId="{A2896DC8-C87B-7639-EA80-63DA76AD61E6}"/>
          </ac:spMkLst>
        </pc:spChg>
        <pc:spChg chg="mod ord">
          <ac:chgData name="Shafer, Ethan H MAJ" userId="505e747c-87be-44c0-94c2-fc4c31a873c1" providerId="ADAL" clId="{2AE5B7D6-8885-4321-8713-B7B979161C9D}" dt="2024-07-13T04:07:10.607" v="630" actId="700"/>
          <ac:spMkLst>
            <pc:docMk/>
            <pc:sldMk cId="2739552240" sldId="412"/>
            <ac:spMk id="5" creationId="{6E257C90-632E-063D-1860-8FAF446579B6}"/>
          </ac:spMkLst>
        </pc:spChg>
        <pc:spChg chg="mod ord">
          <ac:chgData name="Shafer, Ethan H MAJ" userId="505e747c-87be-44c0-94c2-fc4c31a873c1" providerId="ADAL" clId="{2AE5B7D6-8885-4321-8713-B7B979161C9D}" dt="2024-07-13T04:07:10.607" v="630" actId="700"/>
          <ac:spMkLst>
            <pc:docMk/>
            <pc:sldMk cId="2739552240" sldId="412"/>
            <ac:spMk id="6" creationId="{4B4D14AE-906F-C9C3-4A1A-7A71CA9D6059}"/>
          </ac:spMkLst>
        </pc:spChg>
        <pc:spChg chg="add mod ord">
          <ac:chgData name="Shafer, Ethan H MAJ" userId="505e747c-87be-44c0-94c2-fc4c31a873c1" providerId="ADAL" clId="{2AE5B7D6-8885-4321-8713-B7B979161C9D}" dt="2024-07-13T04:07:13.716" v="639" actId="20577"/>
          <ac:spMkLst>
            <pc:docMk/>
            <pc:sldMk cId="2739552240" sldId="412"/>
            <ac:spMk id="7" creationId="{73DD0DA1-BD34-CCCA-7D55-777FF3436077}"/>
          </ac:spMkLst>
        </pc:spChg>
        <pc:spChg chg="add mod ord">
          <ac:chgData name="Shafer, Ethan H MAJ" userId="505e747c-87be-44c0-94c2-fc4c31a873c1" providerId="ADAL" clId="{2AE5B7D6-8885-4321-8713-B7B979161C9D}" dt="2024-07-13T04:07:10.607" v="630" actId="700"/>
          <ac:spMkLst>
            <pc:docMk/>
            <pc:sldMk cId="2739552240" sldId="412"/>
            <ac:spMk id="8" creationId="{1F50E63E-A8DA-BF4E-6EF2-E40CB9D207C8}"/>
          </ac:spMkLst>
        </pc:spChg>
      </pc:sldChg>
      <pc:sldMasterChg chg="addSp modSldLayout">
        <pc:chgData name="Shafer, Ethan H MAJ" userId="505e747c-87be-44c0-94c2-fc4c31a873c1" providerId="ADAL" clId="{2AE5B7D6-8885-4321-8713-B7B979161C9D}" dt="2024-07-13T01:06:19.472" v="0"/>
        <pc:sldMasterMkLst>
          <pc:docMk/>
          <pc:sldMasterMk cId="2734626914" sldId="2147483660"/>
        </pc:sldMasterMkLst>
        <pc:picChg chg="add">
          <ac:chgData name="Shafer, Ethan H MAJ" userId="505e747c-87be-44c0-94c2-fc4c31a873c1" providerId="ADAL" clId="{2AE5B7D6-8885-4321-8713-B7B979161C9D}" dt="2024-07-13T01:06:19.472" v="0"/>
          <ac:picMkLst>
            <pc:docMk/>
            <pc:sldMasterMk cId="2734626914" sldId="2147483660"/>
            <ac:picMk id="8" creationId="{F9F5C4B0-DD2C-D375-FA5C-E2E61F4A3B80}"/>
          </ac:picMkLst>
        </pc:picChg>
        <pc:picChg chg="add">
          <ac:chgData name="Shafer, Ethan H MAJ" userId="505e747c-87be-44c0-94c2-fc4c31a873c1" providerId="ADAL" clId="{2AE5B7D6-8885-4321-8713-B7B979161C9D}" dt="2024-07-13T01:06:19.472" v="0"/>
          <ac:picMkLst>
            <pc:docMk/>
            <pc:sldMasterMk cId="2734626914" sldId="2147483660"/>
            <ac:picMk id="9" creationId="{AC645E4C-FB34-09AB-B5F4-755D0645F3EE}"/>
          </ac:picMkLst>
        </pc:picChg>
        <pc:sldLayoutChg chg="addSp">
          <pc:chgData name="Shafer, Ethan H MAJ" userId="505e747c-87be-44c0-94c2-fc4c31a873c1" providerId="ADAL" clId="{2AE5B7D6-8885-4321-8713-B7B979161C9D}" dt="2024-07-13T01:06:19.472" v="0"/>
          <pc:sldLayoutMkLst>
            <pc:docMk/>
            <pc:sldMasterMk cId="2734626914" sldId="2147483660"/>
            <pc:sldLayoutMk cId="1434127528" sldId="2147483661"/>
          </pc:sldLayoutMkLst>
          <pc:spChg chg="add">
            <ac:chgData name="Shafer, Ethan H MAJ" userId="505e747c-87be-44c0-94c2-fc4c31a873c1" providerId="ADAL" clId="{2AE5B7D6-8885-4321-8713-B7B979161C9D}" dt="2024-07-13T01:06:19.472" v="0"/>
            <ac:spMkLst>
              <pc:docMk/>
              <pc:sldMasterMk cId="2734626914" sldId="2147483660"/>
              <pc:sldLayoutMk cId="1434127528" sldId="2147483661"/>
              <ac:spMk id="8" creationId="{8135CF74-B3FA-71AC-798C-02BAFDC9076C}"/>
            </ac:spMkLst>
          </pc:spChg>
        </pc:sldLayoutChg>
      </pc:sldMasterChg>
      <pc:sldMasterChg chg="addSp modSldLayout">
        <pc:chgData name="Shafer, Ethan H MAJ" userId="505e747c-87be-44c0-94c2-fc4c31a873c1" providerId="ADAL" clId="{2AE5B7D6-8885-4321-8713-B7B979161C9D}" dt="2024-07-13T01:06:29.172" v="5"/>
        <pc:sldMasterMkLst>
          <pc:docMk/>
          <pc:sldMasterMk cId="905946972" sldId="2147483677"/>
        </pc:sldMasterMkLst>
        <pc:picChg chg="add">
          <ac:chgData name="Shafer, Ethan H MAJ" userId="505e747c-87be-44c0-94c2-fc4c31a873c1" providerId="ADAL" clId="{2AE5B7D6-8885-4321-8713-B7B979161C9D}" dt="2024-07-13T01:06:29.172" v="5"/>
          <ac:picMkLst>
            <pc:docMk/>
            <pc:sldMasterMk cId="905946972" sldId="2147483677"/>
            <ac:picMk id="9" creationId="{B2BF27F9-46C7-0B7D-7A34-90EB396894BF}"/>
          </ac:picMkLst>
        </pc:picChg>
        <pc:picChg chg="add">
          <ac:chgData name="Shafer, Ethan H MAJ" userId="505e747c-87be-44c0-94c2-fc4c31a873c1" providerId="ADAL" clId="{2AE5B7D6-8885-4321-8713-B7B979161C9D}" dt="2024-07-13T01:06:29.172" v="5"/>
          <ac:picMkLst>
            <pc:docMk/>
            <pc:sldMasterMk cId="905946972" sldId="2147483677"/>
            <ac:picMk id="11" creationId="{8D0A2565-07D0-8503-8E57-93A1B4A3789A}"/>
          </ac:picMkLst>
        </pc:picChg>
        <pc:sldLayoutChg chg="addSp">
          <pc:chgData name="Shafer, Ethan H MAJ" userId="505e747c-87be-44c0-94c2-fc4c31a873c1" providerId="ADAL" clId="{2AE5B7D6-8885-4321-8713-B7B979161C9D}" dt="2024-07-13T01:06:29.172" v="5"/>
          <pc:sldLayoutMkLst>
            <pc:docMk/>
            <pc:sldMasterMk cId="905946972" sldId="2147483677"/>
            <pc:sldLayoutMk cId="1527264705" sldId="2147483678"/>
          </pc:sldLayoutMkLst>
          <pc:spChg chg="add">
            <ac:chgData name="Shafer, Ethan H MAJ" userId="505e747c-87be-44c0-94c2-fc4c31a873c1" providerId="ADAL" clId="{2AE5B7D6-8885-4321-8713-B7B979161C9D}" dt="2024-07-13T01:06:29.172" v="5"/>
            <ac:spMkLst>
              <pc:docMk/>
              <pc:sldMasterMk cId="905946972" sldId="2147483677"/>
              <pc:sldLayoutMk cId="1527264705" sldId="2147483678"/>
              <ac:spMk id="7" creationId="{5FB8C478-10F1-D934-2421-49DDE1A3D112}"/>
            </ac:spMkLst>
          </pc:spChg>
        </pc:sldLayoutChg>
      </pc:sldMasterChg>
      <pc:sldMasterChg chg="addSp modSldLayout">
        <pc:chgData name="Shafer, Ethan H MAJ" userId="505e747c-87be-44c0-94c2-fc4c31a873c1" providerId="ADAL" clId="{2AE5B7D6-8885-4321-8713-B7B979161C9D}" dt="2024-07-13T01:06:39.171" v="13"/>
        <pc:sldMasterMkLst>
          <pc:docMk/>
          <pc:sldMasterMk cId="2219773339" sldId="2147483689"/>
        </pc:sldMasterMkLst>
        <pc:picChg chg="add">
          <ac:chgData name="Shafer, Ethan H MAJ" userId="505e747c-87be-44c0-94c2-fc4c31a873c1" providerId="ADAL" clId="{2AE5B7D6-8885-4321-8713-B7B979161C9D}" dt="2024-07-13T01:06:39.171" v="13"/>
          <ac:picMkLst>
            <pc:docMk/>
            <pc:sldMasterMk cId="2219773339" sldId="2147483689"/>
            <ac:picMk id="9" creationId="{5390F02D-1885-80DF-242A-545F1A84BE28}"/>
          </ac:picMkLst>
        </pc:picChg>
        <pc:picChg chg="add">
          <ac:chgData name="Shafer, Ethan H MAJ" userId="505e747c-87be-44c0-94c2-fc4c31a873c1" providerId="ADAL" clId="{2AE5B7D6-8885-4321-8713-B7B979161C9D}" dt="2024-07-13T01:06:39.171" v="13"/>
          <ac:picMkLst>
            <pc:docMk/>
            <pc:sldMasterMk cId="2219773339" sldId="2147483689"/>
            <ac:picMk id="10" creationId="{662F7892-EF2C-2CB1-546F-6D24507E1863}"/>
          </ac:picMkLst>
        </pc:picChg>
        <pc:sldLayoutChg chg="addSp">
          <pc:chgData name="Shafer, Ethan H MAJ" userId="505e747c-87be-44c0-94c2-fc4c31a873c1" providerId="ADAL" clId="{2AE5B7D6-8885-4321-8713-B7B979161C9D}" dt="2024-07-13T01:06:39.171" v="13"/>
          <pc:sldLayoutMkLst>
            <pc:docMk/>
            <pc:sldMasterMk cId="2219773339" sldId="2147483689"/>
            <pc:sldLayoutMk cId="3951135223" sldId="2147483690"/>
          </pc:sldLayoutMkLst>
          <pc:spChg chg="add">
            <ac:chgData name="Shafer, Ethan H MAJ" userId="505e747c-87be-44c0-94c2-fc4c31a873c1" providerId="ADAL" clId="{2AE5B7D6-8885-4321-8713-B7B979161C9D}" dt="2024-07-13T01:06:39.171" v="13"/>
            <ac:spMkLst>
              <pc:docMk/>
              <pc:sldMasterMk cId="2219773339" sldId="2147483689"/>
              <pc:sldLayoutMk cId="3951135223" sldId="2147483690"/>
              <ac:spMk id="6" creationId="{60C2EA0B-DB94-738E-EC70-65773D8189BA}"/>
            </ac:spMkLst>
          </pc:spChg>
        </pc:sldLayoutChg>
      </pc:sldMasterChg>
      <pc:sldMasterChg chg="addSp modSp mod modSldLayout">
        <pc:chgData name="Shafer, Ethan H MAJ" userId="505e747c-87be-44c0-94c2-fc4c31a873c1" providerId="ADAL" clId="{2AE5B7D6-8885-4321-8713-B7B979161C9D}" dt="2024-07-13T01:07:41.232" v="31" actId="1076"/>
        <pc:sldMasterMkLst>
          <pc:docMk/>
          <pc:sldMasterMk cId="1170358065" sldId="2147483707"/>
        </pc:sldMasterMkLst>
        <pc:picChg chg="add mod">
          <ac:chgData name="Shafer, Ethan H MAJ" userId="505e747c-87be-44c0-94c2-fc4c31a873c1" providerId="ADAL" clId="{2AE5B7D6-8885-4321-8713-B7B979161C9D}" dt="2024-07-13T01:07:41.232" v="31" actId="1076"/>
          <ac:picMkLst>
            <pc:docMk/>
            <pc:sldMasterMk cId="1170358065" sldId="2147483707"/>
            <ac:picMk id="7" creationId="{11435B22-2D6A-BC7E-BEAD-ED7054836401}"/>
          </ac:picMkLst>
        </pc:picChg>
        <pc:picChg chg="add mod">
          <ac:chgData name="Shafer, Ethan H MAJ" userId="505e747c-87be-44c0-94c2-fc4c31a873c1" providerId="ADAL" clId="{2AE5B7D6-8885-4321-8713-B7B979161C9D}" dt="2024-07-13T01:07:35.784" v="30" actId="1076"/>
          <ac:picMkLst>
            <pc:docMk/>
            <pc:sldMasterMk cId="1170358065" sldId="2147483707"/>
            <ac:picMk id="8" creationId="{3ABB6E0C-D5DC-67E4-2208-368D39378369}"/>
          </ac:picMkLst>
        </pc:picChg>
        <pc:sldLayoutChg chg="addSp">
          <pc:chgData name="Shafer, Ethan H MAJ" userId="505e747c-87be-44c0-94c2-fc4c31a873c1" providerId="ADAL" clId="{2AE5B7D6-8885-4321-8713-B7B979161C9D}" dt="2024-07-13T01:06:51.612" v="22"/>
          <pc:sldLayoutMkLst>
            <pc:docMk/>
            <pc:sldMasterMk cId="1170358065" sldId="2147483707"/>
            <pc:sldLayoutMk cId="3568189710" sldId="2147483708"/>
          </pc:sldLayoutMkLst>
          <pc:spChg chg="add">
            <ac:chgData name="Shafer, Ethan H MAJ" userId="505e747c-87be-44c0-94c2-fc4c31a873c1" providerId="ADAL" clId="{2AE5B7D6-8885-4321-8713-B7B979161C9D}" dt="2024-07-13T01:06:51.612" v="22"/>
            <ac:spMkLst>
              <pc:docMk/>
              <pc:sldMasterMk cId="1170358065" sldId="2147483707"/>
              <pc:sldLayoutMk cId="3568189710" sldId="2147483708"/>
              <ac:spMk id="7" creationId="{7EF18878-A914-4784-91B9-01253C92A214}"/>
            </ac:spMkLst>
          </pc:spChg>
        </pc:sldLayoutChg>
      </pc:sldMasterChg>
    </pc:docChg>
  </pc:docChgLst>
  <pc:docChgLst>
    <pc:chgData name="Miner, Nina CPT" userId="S::nina.miner@westpoint.edu::1877bd75-b408-4e8d-b9b1-1e910180d3c8" providerId="AD" clId="Web-{E43CC3D5-A5E7-4959-8B17-FC01C04F62D6}"/>
    <pc:docChg chg="modSld">
      <pc:chgData name="Miner, Nina CPT" userId="S::nina.miner@westpoint.edu::1877bd75-b408-4e8d-b9b1-1e910180d3c8" providerId="AD" clId="Web-{E43CC3D5-A5E7-4959-8B17-FC01C04F62D6}" dt="2023-07-05T16:33:46.145" v="22" actId="1076"/>
      <pc:docMkLst>
        <pc:docMk/>
      </pc:docMkLst>
      <pc:sldChg chg="addSp delSp modSp">
        <pc:chgData name="Miner, Nina CPT" userId="S::nina.miner@westpoint.edu::1877bd75-b408-4e8d-b9b1-1e910180d3c8" providerId="AD" clId="Web-{E43CC3D5-A5E7-4959-8B17-FC01C04F62D6}" dt="2023-07-05T16:33:46.145" v="22" actId="1076"/>
        <pc:sldMkLst>
          <pc:docMk/>
          <pc:sldMk cId="1867938701" sldId="387"/>
        </pc:sldMkLst>
        <pc:spChg chg="add del mod">
          <ac:chgData name="Miner, Nina CPT" userId="S::nina.miner@westpoint.edu::1877bd75-b408-4e8d-b9b1-1e910180d3c8" providerId="AD" clId="Web-{E43CC3D5-A5E7-4959-8B17-FC01C04F62D6}" dt="2023-07-05T16:32:26.345" v="10"/>
          <ac:spMkLst>
            <pc:docMk/>
            <pc:sldMk cId="1867938701" sldId="387"/>
            <ac:spMk id="5" creationId="{EBDEDB86-CAC4-EED0-43DE-D72B81F32E93}"/>
          </ac:spMkLst>
        </pc:spChg>
        <pc:picChg chg="del">
          <ac:chgData name="Miner, Nina CPT" userId="S::nina.miner@westpoint.edu::1877bd75-b408-4e8d-b9b1-1e910180d3c8" providerId="AD" clId="Web-{E43CC3D5-A5E7-4959-8B17-FC01C04F62D6}" dt="2023-07-05T16:32:18.266" v="2"/>
          <ac:picMkLst>
            <pc:docMk/>
            <pc:sldMk cId="1867938701" sldId="387"/>
            <ac:picMk id="2" creationId="{35B329A8-25DA-4BC6-AD5B-E69F8633862E}"/>
          </ac:picMkLst>
        </pc:picChg>
        <pc:picChg chg="del">
          <ac:chgData name="Miner, Nina CPT" userId="S::nina.miner@westpoint.edu::1877bd75-b408-4e8d-b9b1-1e910180d3c8" providerId="AD" clId="Web-{E43CC3D5-A5E7-4959-8B17-FC01C04F62D6}" dt="2023-07-05T16:32:16.079" v="0"/>
          <ac:picMkLst>
            <pc:docMk/>
            <pc:sldMk cId="1867938701" sldId="387"/>
            <ac:picMk id="3" creationId="{00000000-0000-0000-0000-000000000000}"/>
          </ac:picMkLst>
        </pc:picChg>
        <pc:picChg chg="del">
          <ac:chgData name="Miner, Nina CPT" userId="S::nina.miner@westpoint.edu::1877bd75-b408-4e8d-b9b1-1e910180d3c8" providerId="AD" clId="Web-{E43CC3D5-A5E7-4959-8B17-FC01C04F62D6}" dt="2023-07-05T16:32:19.407" v="3"/>
          <ac:picMkLst>
            <pc:docMk/>
            <pc:sldMk cId="1867938701" sldId="387"/>
            <ac:picMk id="6" creationId="{00000000-0000-0000-0000-000000000000}"/>
          </ac:picMkLst>
        </pc:picChg>
        <pc:picChg chg="del">
          <ac:chgData name="Miner, Nina CPT" userId="S::nina.miner@westpoint.edu::1877bd75-b408-4e8d-b9b1-1e910180d3c8" providerId="AD" clId="Web-{E43CC3D5-A5E7-4959-8B17-FC01C04F62D6}" dt="2023-07-05T16:32:19.829" v="4"/>
          <ac:picMkLst>
            <pc:docMk/>
            <pc:sldMk cId="1867938701" sldId="387"/>
            <ac:picMk id="7" creationId="{A1B95F37-29A7-8518-E67D-F101B8DAFBC5}"/>
          </ac:picMkLst>
        </pc:picChg>
        <pc:picChg chg="del">
          <ac:chgData name="Miner, Nina CPT" userId="S::nina.miner@westpoint.edu::1877bd75-b408-4e8d-b9b1-1e910180d3c8" providerId="AD" clId="Web-{E43CC3D5-A5E7-4959-8B17-FC01C04F62D6}" dt="2023-07-05T16:32:21.594" v="6"/>
          <ac:picMkLst>
            <pc:docMk/>
            <pc:sldMk cId="1867938701" sldId="387"/>
            <ac:picMk id="8" creationId="{C08D022E-CEC4-46A5-26DE-C346AEC913B1}"/>
          </ac:picMkLst>
        </pc:picChg>
        <pc:picChg chg="del">
          <ac:chgData name="Miner, Nina CPT" userId="S::nina.miner@westpoint.edu::1877bd75-b408-4e8d-b9b1-1e910180d3c8" providerId="AD" clId="Web-{E43CC3D5-A5E7-4959-8B17-FC01C04F62D6}" dt="2023-07-05T16:32:29.110" v="12"/>
          <ac:picMkLst>
            <pc:docMk/>
            <pc:sldMk cId="1867938701" sldId="387"/>
            <ac:picMk id="9" creationId="{0064F8EA-0A17-0E91-C9F5-E12FC11C46DE}"/>
          </ac:picMkLst>
        </pc:picChg>
        <pc:picChg chg="del">
          <ac:chgData name="Miner, Nina CPT" userId="S::nina.miner@westpoint.edu::1877bd75-b408-4e8d-b9b1-1e910180d3c8" providerId="AD" clId="Web-{E43CC3D5-A5E7-4959-8B17-FC01C04F62D6}" dt="2023-07-05T16:32:16.782" v="1"/>
          <ac:picMkLst>
            <pc:docMk/>
            <pc:sldMk cId="1867938701" sldId="387"/>
            <ac:picMk id="10" creationId="{DDD67388-6453-6F00-CEB0-3A03CA6C0E57}"/>
          </ac:picMkLst>
        </pc:picChg>
        <pc:picChg chg="del">
          <ac:chgData name="Miner, Nina CPT" userId="S::nina.miner@westpoint.edu::1877bd75-b408-4e8d-b9b1-1e910180d3c8" providerId="AD" clId="Web-{E43CC3D5-A5E7-4959-8B17-FC01C04F62D6}" dt="2023-07-05T16:32:22.251" v="7"/>
          <ac:picMkLst>
            <pc:docMk/>
            <pc:sldMk cId="1867938701" sldId="387"/>
            <ac:picMk id="11" creationId="{458447EA-62E5-59B9-1F50-8242DC267D09}"/>
          </ac:picMkLst>
        </pc:picChg>
        <pc:picChg chg="del">
          <ac:chgData name="Miner, Nina CPT" userId="S::nina.miner@westpoint.edu::1877bd75-b408-4e8d-b9b1-1e910180d3c8" providerId="AD" clId="Web-{E43CC3D5-A5E7-4959-8B17-FC01C04F62D6}" dt="2023-07-05T16:32:25.688" v="9"/>
          <ac:picMkLst>
            <pc:docMk/>
            <pc:sldMk cId="1867938701" sldId="387"/>
            <ac:picMk id="12" creationId="{233637F6-2497-CD55-151C-3E7DD13AB351}"/>
          </ac:picMkLst>
        </pc:picChg>
        <pc:picChg chg="del">
          <ac:chgData name="Miner, Nina CPT" userId="S::nina.miner@westpoint.edu::1877bd75-b408-4e8d-b9b1-1e910180d3c8" providerId="AD" clId="Web-{E43CC3D5-A5E7-4959-8B17-FC01C04F62D6}" dt="2023-07-05T16:32:30.251" v="13"/>
          <ac:picMkLst>
            <pc:docMk/>
            <pc:sldMk cId="1867938701" sldId="387"/>
            <ac:picMk id="13" creationId="{D83EBC9B-2397-B0B7-A480-6807C3783703}"/>
          </ac:picMkLst>
        </pc:picChg>
        <pc:picChg chg="del">
          <ac:chgData name="Miner, Nina CPT" userId="S::nina.miner@westpoint.edu::1877bd75-b408-4e8d-b9b1-1e910180d3c8" providerId="AD" clId="Web-{E43CC3D5-A5E7-4959-8B17-FC01C04F62D6}" dt="2023-07-05T16:32:31.470" v="14"/>
          <ac:picMkLst>
            <pc:docMk/>
            <pc:sldMk cId="1867938701" sldId="387"/>
            <ac:picMk id="14" creationId="{AC85DFBA-31EF-F6D0-A484-5B06CB1DAB5E}"/>
          </ac:picMkLst>
        </pc:picChg>
        <pc:picChg chg="del">
          <ac:chgData name="Miner, Nina CPT" userId="S::nina.miner@westpoint.edu::1877bd75-b408-4e8d-b9b1-1e910180d3c8" providerId="AD" clId="Web-{E43CC3D5-A5E7-4959-8B17-FC01C04F62D6}" dt="2023-07-05T16:32:22.907" v="8"/>
          <ac:picMkLst>
            <pc:docMk/>
            <pc:sldMk cId="1867938701" sldId="387"/>
            <ac:picMk id="15" creationId="{CF3B4529-F3A9-6C33-4551-3707CF43AC5E}"/>
          </ac:picMkLst>
        </pc:picChg>
        <pc:picChg chg="del">
          <ac:chgData name="Miner, Nina CPT" userId="S::nina.miner@westpoint.edu::1877bd75-b408-4e8d-b9b1-1e910180d3c8" providerId="AD" clId="Web-{E43CC3D5-A5E7-4959-8B17-FC01C04F62D6}" dt="2023-07-05T16:32:28.126" v="11"/>
          <ac:picMkLst>
            <pc:docMk/>
            <pc:sldMk cId="1867938701" sldId="387"/>
            <ac:picMk id="16" creationId="{EE911817-85FF-6B23-E3E3-E68C1B3086C5}"/>
          </ac:picMkLst>
        </pc:picChg>
        <pc:picChg chg="add mod">
          <ac:chgData name="Miner, Nina CPT" userId="S::nina.miner@westpoint.edu::1877bd75-b408-4e8d-b9b1-1e910180d3c8" providerId="AD" clId="Web-{E43CC3D5-A5E7-4959-8B17-FC01C04F62D6}" dt="2023-07-05T16:33:15.659" v="20" actId="14100"/>
          <ac:picMkLst>
            <pc:docMk/>
            <pc:sldMk cId="1867938701" sldId="387"/>
            <ac:picMk id="17" creationId="{4F1D6EAA-A4B7-AA24-7214-FEEACDC00F23}"/>
          </ac:picMkLst>
        </pc:picChg>
        <pc:picChg chg="del">
          <ac:chgData name="Miner, Nina CPT" userId="S::nina.miner@westpoint.edu::1877bd75-b408-4e8d-b9b1-1e910180d3c8" providerId="AD" clId="Web-{E43CC3D5-A5E7-4959-8B17-FC01C04F62D6}" dt="2023-07-05T16:32:20.844" v="5"/>
          <ac:picMkLst>
            <pc:docMk/>
            <pc:sldMk cId="1867938701" sldId="387"/>
            <ac:picMk id="18" creationId="{CFE7C290-6BA0-9381-1E4F-4CCD7070A85A}"/>
          </ac:picMkLst>
        </pc:picChg>
        <pc:picChg chg="add mod">
          <ac:chgData name="Miner, Nina CPT" userId="S::nina.miner@westpoint.edu::1877bd75-b408-4e8d-b9b1-1e910180d3c8" providerId="AD" clId="Web-{E43CC3D5-A5E7-4959-8B17-FC01C04F62D6}" dt="2023-07-05T16:33:46.145" v="22" actId="1076"/>
          <ac:picMkLst>
            <pc:docMk/>
            <pc:sldMk cId="1867938701" sldId="387"/>
            <ac:picMk id="19" creationId="{918857EF-A57C-0842-5A07-085676E8F4FB}"/>
          </ac:picMkLst>
        </pc:picChg>
      </pc:sldChg>
    </pc:docChg>
  </pc:docChgLst>
  <pc:docChgLst>
    <pc:chgData name="Jonathan Sloan" userId="b55b9a62-7ad6-43ea-8df1-928d32393756" providerId="ADAL" clId="{BE14F6F7-13FE-46C7-B7F5-7EA8CEFF8312}"/>
    <pc:docChg chg="modSld">
      <pc:chgData name="Jonathan Sloan" userId="b55b9a62-7ad6-43ea-8df1-928d32393756" providerId="ADAL" clId="{BE14F6F7-13FE-46C7-B7F5-7EA8CEFF8312}" dt="2021-06-30T12:40:07.635" v="199" actId="20577"/>
      <pc:docMkLst>
        <pc:docMk/>
      </pc:docMkLst>
      <pc:sldChg chg="modNotesTx">
        <pc:chgData name="Jonathan Sloan" userId="b55b9a62-7ad6-43ea-8df1-928d32393756" providerId="ADAL" clId="{BE14F6F7-13FE-46C7-B7F5-7EA8CEFF8312}" dt="2021-06-30T12:40:07.635" v="199" actId="20577"/>
        <pc:sldMkLst>
          <pc:docMk/>
          <pc:sldMk cId="1994102514" sldId="261"/>
        </pc:sldMkLst>
      </pc:sldChg>
    </pc:docChg>
  </pc:docChgLst>
  <pc:docChgLst>
    <pc:chgData name="Shafer, Ethan H MAJ" userId="505e747c-87be-44c0-94c2-fc4c31a873c1" providerId="ADAL" clId="{40D1F5D6-F387-4940-8AEB-909B86D98CB2}"/>
    <pc:docChg chg="undo redo custSel addSld delSld modSld addSection delSection">
      <pc:chgData name="Shafer, Ethan H MAJ" userId="505e747c-87be-44c0-94c2-fc4c31a873c1" providerId="ADAL" clId="{40D1F5D6-F387-4940-8AEB-909B86D98CB2}" dt="2024-11-26T19:22:51.880" v="3381" actId="20577"/>
      <pc:docMkLst>
        <pc:docMk/>
      </pc:docMkLst>
      <pc:sldChg chg="modSp mod">
        <pc:chgData name="Shafer, Ethan H MAJ" userId="505e747c-87be-44c0-94c2-fc4c31a873c1" providerId="ADAL" clId="{40D1F5D6-F387-4940-8AEB-909B86D98CB2}" dt="2024-11-26T19:22:51.880" v="3381" actId="20577"/>
        <pc:sldMkLst>
          <pc:docMk/>
          <pc:sldMk cId="2600960340" sldId="413"/>
        </pc:sldMkLst>
        <pc:spChg chg="mod">
          <ac:chgData name="Shafer, Ethan H MAJ" userId="505e747c-87be-44c0-94c2-fc4c31a873c1" providerId="ADAL" clId="{40D1F5D6-F387-4940-8AEB-909B86D98CB2}" dt="2024-11-26T19:22:51.880" v="3381" actId="20577"/>
          <ac:spMkLst>
            <pc:docMk/>
            <pc:sldMk cId="2600960340" sldId="413"/>
            <ac:spMk id="2" creationId="{8D7E2DAC-8F14-49C5-B65E-1545269CF4BB}"/>
          </ac:spMkLst>
        </pc:spChg>
      </pc:sldChg>
      <pc:sldChg chg="modSp mod">
        <pc:chgData name="Shafer, Ethan H MAJ" userId="505e747c-87be-44c0-94c2-fc4c31a873c1" providerId="ADAL" clId="{40D1F5D6-F387-4940-8AEB-909B86D98CB2}" dt="2024-11-26T14:03:54.271" v="2312"/>
        <pc:sldMkLst>
          <pc:docMk/>
          <pc:sldMk cId="1277706378" sldId="429"/>
        </pc:sldMkLst>
        <pc:spChg chg="mod">
          <ac:chgData name="Shafer, Ethan H MAJ" userId="505e747c-87be-44c0-94c2-fc4c31a873c1" providerId="ADAL" clId="{40D1F5D6-F387-4940-8AEB-909B86D98CB2}" dt="2024-11-26T14:03:54.271" v="2312"/>
          <ac:spMkLst>
            <pc:docMk/>
            <pc:sldMk cId="1277706378" sldId="429"/>
            <ac:spMk id="3" creationId="{D19F0797-8975-980B-1DFB-53543119FFB6}"/>
          </ac:spMkLst>
        </pc:spChg>
      </pc:sldChg>
      <pc:sldChg chg="delSp modSp mod">
        <pc:chgData name="Shafer, Ethan H MAJ" userId="505e747c-87be-44c0-94c2-fc4c31a873c1" providerId="ADAL" clId="{40D1F5D6-F387-4940-8AEB-909B86D98CB2}" dt="2024-11-26T15:49:21.528" v="2961" actId="20577"/>
        <pc:sldMkLst>
          <pc:docMk/>
          <pc:sldMk cId="2426625744" sldId="440"/>
        </pc:sldMkLst>
        <pc:spChg chg="mod">
          <ac:chgData name="Shafer, Ethan H MAJ" userId="505e747c-87be-44c0-94c2-fc4c31a873c1" providerId="ADAL" clId="{40D1F5D6-F387-4940-8AEB-909B86D98CB2}" dt="2024-11-25T18:43:18.863" v="167" actId="5793"/>
          <ac:spMkLst>
            <pc:docMk/>
            <pc:sldMk cId="2426625744" sldId="440"/>
            <ac:spMk id="2" creationId="{C7251FAB-425A-2587-B4E5-78419EA595E8}"/>
          </ac:spMkLst>
        </pc:spChg>
        <pc:spChg chg="mod">
          <ac:chgData name="Shafer, Ethan H MAJ" userId="505e747c-87be-44c0-94c2-fc4c31a873c1" providerId="ADAL" clId="{40D1F5D6-F387-4940-8AEB-909B86D98CB2}" dt="2024-11-26T15:49:21.528" v="2961" actId="20577"/>
          <ac:spMkLst>
            <pc:docMk/>
            <pc:sldMk cId="2426625744" sldId="440"/>
            <ac:spMk id="3" creationId="{681ADF5A-902A-1E7B-7C8F-CFAA6D871267}"/>
          </ac:spMkLst>
        </pc:spChg>
        <pc:spChg chg="del">
          <ac:chgData name="Shafer, Ethan H MAJ" userId="505e747c-87be-44c0-94c2-fc4c31a873c1" providerId="ADAL" clId="{40D1F5D6-F387-4940-8AEB-909B86D98CB2}" dt="2024-11-25T18:43:23.394" v="169" actId="478"/>
          <ac:spMkLst>
            <pc:docMk/>
            <pc:sldMk cId="2426625744" sldId="440"/>
            <ac:spMk id="9" creationId="{D02E1E67-56D0-F6AE-03C4-71C66AD516B5}"/>
          </ac:spMkLst>
        </pc:spChg>
      </pc:sldChg>
      <pc:sldChg chg="del">
        <pc:chgData name="Shafer, Ethan H MAJ" userId="505e747c-87be-44c0-94c2-fc4c31a873c1" providerId="ADAL" clId="{40D1F5D6-F387-4940-8AEB-909B86D98CB2}" dt="2024-11-25T18:50:10.085" v="336" actId="47"/>
        <pc:sldMkLst>
          <pc:docMk/>
          <pc:sldMk cId="1851507318" sldId="441"/>
        </pc:sldMkLst>
      </pc:sldChg>
      <pc:sldChg chg="del">
        <pc:chgData name="Shafer, Ethan H MAJ" userId="505e747c-87be-44c0-94c2-fc4c31a873c1" providerId="ADAL" clId="{40D1F5D6-F387-4940-8AEB-909B86D98CB2}" dt="2024-11-25T18:50:10.085" v="336" actId="47"/>
        <pc:sldMkLst>
          <pc:docMk/>
          <pc:sldMk cId="2016948348" sldId="442"/>
        </pc:sldMkLst>
      </pc:sldChg>
      <pc:sldChg chg="del">
        <pc:chgData name="Shafer, Ethan H MAJ" userId="505e747c-87be-44c0-94c2-fc4c31a873c1" providerId="ADAL" clId="{40D1F5D6-F387-4940-8AEB-909B86D98CB2}" dt="2024-11-25T18:50:10.085" v="336" actId="47"/>
        <pc:sldMkLst>
          <pc:docMk/>
          <pc:sldMk cId="659801357" sldId="443"/>
        </pc:sldMkLst>
      </pc:sldChg>
      <pc:sldChg chg="del">
        <pc:chgData name="Shafer, Ethan H MAJ" userId="505e747c-87be-44c0-94c2-fc4c31a873c1" providerId="ADAL" clId="{40D1F5D6-F387-4940-8AEB-909B86D98CB2}" dt="2024-11-25T18:50:10.085" v="336" actId="47"/>
        <pc:sldMkLst>
          <pc:docMk/>
          <pc:sldMk cId="2433062545" sldId="444"/>
        </pc:sldMkLst>
      </pc:sldChg>
      <pc:sldChg chg="del">
        <pc:chgData name="Shafer, Ethan H MAJ" userId="505e747c-87be-44c0-94c2-fc4c31a873c1" providerId="ADAL" clId="{40D1F5D6-F387-4940-8AEB-909B86D98CB2}" dt="2024-11-25T18:50:10.085" v="336" actId="47"/>
        <pc:sldMkLst>
          <pc:docMk/>
          <pc:sldMk cId="2411716338" sldId="445"/>
        </pc:sldMkLst>
      </pc:sldChg>
      <pc:sldChg chg="del">
        <pc:chgData name="Shafer, Ethan H MAJ" userId="505e747c-87be-44c0-94c2-fc4c31a873c1" providerId="ADAL" clId="{40D1F5D6-F387-4940-8AEB-909B86D98CB2}" dt="2024-11-25T18:50:10.085" v="336" actId="47"/>
        <pc:sldMkLst>
          <pc:docMk/>
          <pc:sldMk cId="661510563" sldId="446"/>
        </pc:sldMkLst>
      </pc:sldChg>
      <pc:sldChg chg="del">
        <pc:chgData name="Shafer, Ethan H MAJ" userId="505e747c-87be-44c0-94c2-fc4c31a873c1" providerId="ADAL" clId="{40D1F5D6-F387-4940-8AEB-909B86D98CB2}" dt="2024-11-25T18:50:10.085" v="336" actId="47"/>
        <pc:sldMkLst>
          <pc:docMk/>
          <pc:sldMk cId="1313216260" sldId="447"/>
        </pc:sldMkLst>
      </pc:sldChg>
      <pc:sldChg chg="del">
        <pc:chgData name="Shafer, Ethan H MAJ" userId="505e747c-87be-44c0-94c2-fc4c31a873c1" providerId="ADAL" clId="{40D1F5D6-F387-4940-8AEB-909B86D98CB2}" dt="2024-11-25T18:50:10.085" v="336" actId="47"/>
        <pc:sldMkLst>
          <pc:docMk/>
          <pc:sldMk cId="4172617649" sldId="448"/>
        </pc:sldMkLst>
      </pc:sldChg>
      <pc:sldChg chg="del">
        <pc:chgData name="Shafer, Ethan H MAJ" userId="505e747c-87be-44c0-94c2-fc4c31a873c1" providerId="ADAL" clId="{40D1F5D6-F387-4940-8AEB-909B86D98CB2}" dt="2024-11-25T18:41:46.597" v="26" actId="47"/>
        <pc:sldMkLst>
          <pc:docMk/>
          <pc:sldMk cId="3013416929" sldId="449"/>
        </pc:sldMkLst>
      </pc:sldChg>
      <pc:sldChg chg="addSp modSp new mod">
        <pc:chgData name="Shafer, Ethan H MAJ" userId="505e747c-87be-44c0-94c2-fc4c31a873c1" providerId="ADAL" clId="{40D1F5D6-F387-4940-8AEB-909B86D98CB2}" dt="2024-11-25T18:46:23.695" v="319" actId="1076"/>
        <pc:sldMkLst>
          <pc:docMk/>
          <pc:sldMk cId="3589167066" sldId="449"/>
        </pc:sldMkLst>
        <pc:spChg chg="mod">
          <ac:chgData name="Shafer, Ethan H MAJ" userId="505e747c-87be-44c0-94c2-fc4c31a873c1" providerId="ADAL" clId="{40D1F5D6-F387-4940-8AEB-909B86D98CB2}" dt="2024-11-25T18:45:00.801" v="255" actId="20577"/>
          <ac:spMkLst>
            <pc:docMk/>
            <pc:sldMk cId="3589167066" sldId="449"/>
            <ac:spMk id="2" creationId="{BD5E5386-717F-F673-2334-3C6511FF4263}"/>
          </ac:spMkLst>
        </pc:spChg>
        <pc:spChg chg="mod">
          <ac:chgData name="Shafer, Ethan H MAJ" userId="505e747c-87be-44c0-94c2-fc4c31a873c1" providerId="ADAL" clId="{40D1F5D6-F387-4940-8AEB-909B86D98CB2}" dt="2024-11-25T18:46:08.204" v="317" actId="5793"/>
          <ac:spMkLst>
            <pc:docMk/>
            <pc:sldMk cId="3589167066" sldId="449"/>
            <ac:spMk id="3" creationId="{4DB7334B-E22F-94BB-AB65-CB9D4D5726C6}"/>
          </ac:spMkLst>
        </pc:spChg>
        <pc:graphicFrameChg chg="add mod">
          <ac:chgData name="Shafer, Ethan H MAJ" userId="505e747c-87be-44c0-94c2-fc4c31a873c1" providerId="ADAL" clId="{40D1F5D6-F387-4940-8AEB-909B86D98CB2}" dt="2024-11-25T18:46:06.914" v="316"/>
          <ac:graphicFrameMkLst>
            <pc:docMk/>
            <pc:sldMk cId="3589167066" sldId="449"/>
            <ac:graphicFrameMk id="7" creationId="{C860633F-7F18-9308-260A-8D99BC478B59}"/>
          </ac:graphicFrameMkLst>
        </pc:graphicFrameChg>
        <pc:picChg chg="add mod">
          <ac:chgData name="Shafer, Ethan H MAJ" userId="505e747c-87be-44c0-94c2-fc4c31a873c1" providerId="ADAL" clId="{40D1F5D6-F387-4940-8AEB-909B86D98CB2}" dt="2024-11-25T18:46:23.695" v="319" actId="1076"/>
          <ac:picMkLst>
            <pc:docMk/>
            <pc:sldMk cId="3589167066" sldId="449"/>
            <ac:picMk id="9" creationId="{FA6955AD-816B-94E8-7746-00C1589C74A3}"/>
          </ac:picMkLst>
        </pc:picChg>
      </pc:sldChg>
      <pc:sldChg chg="addSp delSp modSp new mod chgLayout modNotesTx">
        <pc:chgData name="Shafer, Ethan H MAJ" userId="505e747c-87be-44c0-94c2-fc4c31a873c1" providerId="ADAL" clId="{40D1F5D6-F387-4940-8AEB-909B86D98CB2}" dt="2024-11-26T14:03:40.568" v="2310" actId="20577"/>
        <pc:sldMkLst>
          <pc:docMk/>
          <pc:sldMk cId="834097746" sldId="450"/>
        </pc:sldMkLst>
        <pc:spChg chg="mod ord">
          <ac:chgData name="Shafer, Ethan H MAJ" userId="505e747c-87be-44c0-94c2-fc4c31a873c1" providerId="ADAL" clId="{40D1F5D6-F387-4940-8AEB-909B86D98CB2}" dt="2024-11-25T18:51:37.454" v="370" actId="6264"/>
          <ac:spMkLst>
            <pc:docMk/>
            <pc:sldMk cId="834097746" sldId="450"/>
            <ac:spMk id="2" creationId="{9D9C5A0F-2529-B51A-1017-D2E76CD540AD}"/>
          </ac:spMkLst>
        </pc:spChg>
        <pc:spChg chg="mod ord">
          <ac:chgData name="Shafer, Ethan H MAJ" userId="505e747c-87be-44c0-94c2-fc4c31a873c1" providerId="ADAL" clId="{40D1F5D6-F387-4940-8AEB-909B86D98CB2}" dt="2024-11-26T14:03:40.568" v="2310" actId="20577"/>
          <ac:spMkLst>
            <pc:docMk/>
            <pc:sldMk cId="834097746" sldId="450"/>
            <ac:spMk id="3" creationId="{F7CC2B22-E3BA-443B-6DE3-9A7D7006F9B5}"/>
          </ac:spMkLst>
        </pc:spChg>
        <pc:spChg chg="mod ord">
          <ac:chgData name="Shafer, Ethan H MAJ" userId="505e747c-87be-44c0-94c2-fc4c31a873c1" providerId="ADAL" clId="{40D1F5D6-F387-4940-8AEB-909B86D98CB2}" dt="2024-11-25T18:51:37.454" v="370" actId="6264"/>
          <ac:spMkLst>
            <pc:docMk/>
            <pc:sldMk cId="834097746" sldId="450"/>
            <ac:spMk id="4" creationId="{ED7A14AD-5CF4-B2D3-2099-9B04C95C9915}"/>
          </ac:spMkLst>
        </pc:spChg>
        <pc:spChg chg="mod ord">
          <ac:chgData name="Shafer, Ethan H MAJ" userId="505e747c-87be-44c0-94c2-fc4c31a873c1" providerId="ADAL" clId="{40D1F5D6-F387-4940-8AEB-909B86D98CB2}" dt="2024-11-25T18:51:37.454" v="370" actId="6264"/>
          <ac:spMkLst>
            <pc:docMk/>
            <pc:sldMk cId="834097746" sldId="450"/>
            <ac:spMk id="5" creationId="{B5FC413A-72FB-8C75-EDBF-56A41352445A}"/>
          </ac:spMkLst>
        </pc:spChg>
        <pc:spChg chg="mod ord">
          <ac:chgData name="Shafer, Ethan H MAJ" userId="505e747c-87be-44c0-94c2-fc4c31a873c1" providerId="ADAL" clId="{40D1F5D6-F387-4940-8AEB-909B86D98CB2}" dt="2024-11-25T18:51:37.454" v="370" actId="6264"/>
          <ac:spMkLst>
            <pc:docMk/>
            <pc:sldMk cId="834097746" sldId="450"/>
            <ac:spMk id="6" creationId="{59B1DDEF-D3C9-DEF4-1D8A-857C5A641C27}"/>
          </ac:spMkLst>
        </pc:spChg>
        <pc:spChg chg="add del mod">
          <ac:chgData name="Shafer, Ethan H MAJ" userId="505e747c-87be-44c0-94c2-fc4c31a873c1" providerId="ADAL" clId="{40D1F5D6-F387-4940-8AEB-909B86D98CB2}" dt="2024-11-25T18:51:37.454" v="370" actId="6264"/>
          <ac:spMkLst>
            <pc:docMk/>
            <pc:sldMk cId="834097746" sldId="450"/>
            <ac:spMk id="7" creationId="{F61D1EE3-9CAE-E460-A074-84A0C5C893B1}"/>
          </ac:spMkLst>
        </pc:spChg>
        <pc:spChg chg="add del mod">
          <ac:chgData name="Shafer, Ethan H MAJ" userId="505e747c-87be-44c0-94c2-fc4c31a873c1" providerId="ADAL" clId="{40D1F5D6-F387-4940-8AEB-909B86D98CB2}" dt="2024-11-25T18:51:37.454" v="370" actId="6264"/>
          <ac:spMkLst>
            <pc:docMk/>
            <pc:sldMk cId="834097746" sldId="450"/>
            <ac:spMk id="8" creationId="{6D977C99-6544-BB11-B5AE-07F7B018C35A}"/>
          </ac:spMkLst>
        </pc:spChg>
        <pc:spChg chg="add del mod">
          <ac:chgData name="Shafer, Ethan H MAJ" userId="505e747c-87be-44c0-94c2-fc4c31a873c1" providerId="ADAL" clId="{40D1F5D6-F387-4940-8AEB-909B86D98CB2}" dt="2024-11-25T18:51:37.454" v="370" actId="6264"/>
          <ac:spMkLst>
            <pc:docMk/>
            <pc:sldMk cId="834097746" sldId="450"/>
            <ac:spMk id="9" creationId="{C1F3606E-6FE9-0B5F-244A-2503152D9F0E}"/>
          </ac:spMkLst>
        </pc:spChg>
        <pc:spChg chg="add del mod">
          <ac:chgData name="Shafer, Ethan H MAJ" userId="505e747c-87be-44c0-94c2-fc4c31a873c1" providerId="ADAL" clId="{40D1F5D6-F387-4940-8AEB-909B86D98CB2}" dt="2024-11-25T18:51:37.454" v="370" actId="6264"/>
          <ac:spMkLst>
            <pc:docMk/>
            <pc:sldMk cId="834097746" sldId="450"/>
            <ac:spMk id="10" creationId="{B9B6FB7D-4805-59E4-0AFC-EB25127846E8}"/>
          </ac:spMkLst>
        </pc:spChg>
        <pc:spChg chg="add del mod">
          <ac:chgData name="Shafer, Ethan H MAJ" userId="505e747c-87be-44c0-94c2-fc4c31a873c1" providerId="ADAL" clId="{40D1F5D6-F387-4940-8AEB-909B86D98CB2}" dt="2024-11-25T18:51:37.454" v="370" actId="6264"/>
          <ac:spMkLst>
            <pc:docMk/>
            <pc:sldMk cId="834097746" sldId="450"/>
            <ac:spMk id="11" creationId="{B4D61072-17B5-02F7-FA43-10609F267AF2}"/>
          </ac:spMkLst>
        </pc:spChg>
      </pc:sldChg>
      <pc:sldChg chg="addSp delSp modSp new mod setBg modNotesTx">
        <pc:chgData name="Shafer, Ethan H MAJ" userId="505e747c-87be-44c0-94c2-fc4c31a873c1" providerId="ADAL" clId="{40D1F5D6-F387-4940-8AEB-909B86D98CB2}" dt="2024-11-25T18:58:48.244" v="742" actId="1076"/>
        <pc:sldMkLst>
          <pc:docMk/>
          <pc:sldMk cId="2992482291" sldId="451"/>
        </pc:sldMkLst>
        <pc:spChg chg="mod">
          <ac:chgData name="Shafer, Ethan H MAJ" userId="505e747c-87be-44c0-94c2-fc4c31a873c1" providerId="ADAL" clId="{40D1F5D6-F387-4940-8AEB-909B86D98CB2}" dt="2024-11-25T18:58:30.234" v="737" actId="26606"/>
          <ac:spMkLst>
            <pc:docMk/>
            <pc:sldMk cId="2992482291" sldId="451"/>
            <ac:spMk id="2" creationId="{7276E9C0-17BE-CA5A-79B4-91048230E849}"/>
          </ac:spMkLst>
        </pc:spChg>
        <pc:spChg chg="add del">
          <ac:chgData name="Shafer, Ethan H MAJ" userId="505e747c-87be-44c0-94c2-fc4c31a873c1" providerId="ADAL" clId="{40D1F5D6-F387-4940-8AEB-909B86D98CB2}" dt="2024-11-25T18:58:32.245" v="739"/>
          <ac:spMkLst>
            <pc:docMk/>
            <pc:sldMk cId="2992482291" sldId="451"/>
            <ac:spMk id="3" creationId="{DBEEC26D-4D73-976D-3F8A-4BE8086B4947}"/>
          </ac:spMkLst>
        </pc:spChg>
        <pc:spChg chg="mod ord">
          <ac:chgData name="Shafer, Ethan H MAJ" userId="505e747c-87be-44c0-94c2-fc4c31a873c1" providerId="ADAL" clId="{40D1F5D6-F387-4940-8AEB-909B86D98CB2}" dt="2024-11-25T18:58:30.234" v="737" actId="26606"/>
          <ac:spMkLst>
            <pc:docMk/>
            <pc:sldMk cId="2992482291" sldId="451"/>
            <ac:spMk id="4" creationId="{1766999C-38DE-BA02-A3E0-C6A0C3D10B02}"/>
          </ac:spMkLst>
        </pc:spChg>
        <pc:spChg chg="mod ord">
          <ac:chgData name="Shafer, Ethan H MAJ" userId="505e747c-87be-44c0-94c2-fc4c31a873c1" providerId="ADAL" clId="{40D1F5D6-F387-4940-8AEB-909B86D98CB2}" dt="2024-11-25T18:58:30.234" v="737" actId="26606"/>
          <ac:spMkLst>
            <pc:docMk/>
            <pc:sldMk cId="2992482291" sldId="451"/>
            <ac:spMk id="5" creationId="{CD503F74-733C-8A21-7F8D-6B3E46A8E440}"/>
          </ac:spMkLst>
        </pc:spChg>
        <pc:spChg chg="mod ord">
          <ac:chgData name="Shafer, Ethan H MAJ" userId="505e747c-87be-44c0-94c2-fc4c31a873c1" providerId="ADAL" clId="{40D1F5D6-F387-4940-8AEB-909B86D98CB2}" dt="2024-11-25T18:58:30.234" v="737" actId="26606"/>
          <ac:spMkLst>
            <pc:docMk/>
            <pc:sldMk cId="2992482291" sldId="451"/>
            <ac:spMk id="6" creationId="{541ED334-8FD9-BF0F-3724-C9DA85E28919}"/>
          </ac:spMkLst>
        </pc:spChg>
        <pc:spChg chg="add del">
          <ac:chgData name="Shafer, Ethan H MAJ" userId="505e747c-87be-44c0-94c2-fc4c31a873c1" providerId="ADAL" clId="{40D1F5D6-F387-4940-8AEB-909B86D98CB2}" dt="2024-11-25T18:58:30.234" v="737" actId="26606"/>
          <ac:spMkLst>
            <pc:docMk/>
            <pc:sldMk cId="2992482291" sldId="451"/>
            <ac:spMk id="2054" creationId="{9F51EA74-6D2A-20FD-D79F-BFF84311A938}"/>
          </ac:spMkLst>
        </pc:spChg>
        <pc:spChg chg="add del">
          <ac:chgData name="Shafer, Ethan H MAJ" userId="505e747c-87be-44c0-94c2-fc4c31a873c1" providerId="ADAL" clId="{40D1F5D6-F387-4940-8AEB-909B86D98CB2}" dt="2024-11-25T18:58:30.234" v="737" actId="26606"/>
          <ac:spMkLst>
            <pc:docMk/>
            <pc:sldMk cId="2992482291" sldId="451"/>
            <ac:spMk id="2067" creationId="{C4EF29AB-620C-4783-9B23-EACEB54D7836}"/>
          </ac:spMkLst>
        </pc:spChg>
        <pc:grpChg chg="add del">
          <ac:chgData name="Shafer, Ethan H MAJ" userId="505e747c-87be-44c0-94c2-fc4c31a873c1" providerId="ADAL" clId="{40D1F5D6-F387-4940-8AEB-909B86D98CB2}" dt="2024-11-25T18:58:30.234" v="737" actId="26606"/>
          <ac:grpSpMkLst>
            <pc:docMk/>
            <pc:sldMk cId="2992482291" sldId="451"/>
            <ac:grpSpMk id="2057" creationId="{A2FC4F8C-DCFB-41A7-9587-B6E49A20404A}"/>
          </ac:grpSpMkLst>
        </pc:grpChg>
        <pc:picChg chg="add del mod">
          <ac:chgData name="Shafer, Ethan H MAJ" userId="505e747c-87be-44c0-94c2-fc4c31a873c1" providerId="ADAL" clId="{40D1F5D6-F387-4940-8AEB-909B86D98CB2}" dt="2024-11-25T18:58:31.243" v="738"/>
          <ac:picMkLst>
            <pc:docMk/>
            <pc:sldMk cId="2992482291" sldId="451"/>
            <ac:picMk id="2050" creationId="{B95A5CB1-8500-019C-9BB1-5E0085F755CB}"/>
          </ac:picMkLst>
        </pc:picChg>
        <pc:picChg chg="add mod">
          <ac:chgData name="Shafer, Ethan H MAJ" userId="505e747c-87be-44c0-94c2-fc4c31a873c1" providerId="ADAL" clId="{40D1F5D6-F387-4940-8AEB-909B86D98CB2}" dt="2024-11-25T18:58:48.244" v="742" actId="1076"/>
          <ac:picMkLst>
            <pc:docMk/>
            <pc:sldMk cId="2992482291" sldId="451"/>
            <ac:picMk id="2052" creationId="{250FBBF8-AC18-7159-5734-418B7801BD7E}"/>
          </ac:picMkLst>
        </pc:picChg>
      </pc:sldChg>
      <pc:sldChg chg="modSp new del mod">
        <pc:chgData name="Shafer, Ethan H MAJ" userId="505e747c-87be-44c0-94c2-fc4c31a873c1" providerId="ADAL" clId="{40D1F5D6-F387-4940-8AEB-909B86D98CB2}" dt="2024-11-25T18:53:48.951" v="460" actId="47"/>
        <pc:sldMkLst>
          <pc:docMk/>
          <pc:sldMk cId="2604422904" sldId="452"/>
        </pc:sldMkLst>
        <pc:spChg chg="mod">
          <ac:chgData name="Shafer, Ethan H MAJ" userId="505e747c-87be-44c0-94c2-fc4c31a873c1" providerId="ADAL" clId="{40D1F5D6-F387-4940-8AEB-909B86D98CB2}" dt="2024-11-25T18:53:43.422" v="458" actId="20577"/>
          <ac:spMkLst>
            <pc:docMk/>
            <pc:sldMk cId="2604422904" sldId="452"/>
            <ac:spMk id="2" creationId="{56D51131-5A28-E791-DFD9-E011C7B34B85}"/>
          </ac:spMkLst>
        </pc:spChg>
      </pc:sldChg>
      <pc:sldChg chg="modSp add mod modNotesTx">
        <pc:chgData name="Shafer, Ethan H MAJ" userId="505e747c-87be-44c0-94c2-fc4c31a873c1" providerId="ADAL" clId="{40D1F5D6-F387-4940-8AEB-909B86D98CB2}" dt="2024-11-26T14:03:37.455" v="2309" actId="20577"/>
        <pc:sldMkLst>
          <pc:docMk/>
          <pc:sldMk cId="516839859" sldId="453"/>
        </pc:sldMkLst>
        <pc:spChg chg="mod">
          <ac:chgData name="Shafer, Ethan H MAJ" userId="505e747c-87be-44c0-94c2-fc4c31a873c1" providerId="ADAL" clId="{40D1F5D6-F387-4940-8AEB-909B86D98CB2}" dt="2024-11-25T18:53:52.399" v="468" actId="20577"/>
          <ac:spMkLst>
            <pc:docMk/>
            <pc:sldMk cId="516839859" sldId="453"/>
            <ac:spMk id="2" creationId="{9D9C5A0F-2529-B51A-1017-D2E76CD540AD}"/>
          </ac:spMkLst>
        </pc:spChg>
        <pc:spChg chg="mod">
          <ac:chgData name="Shafer, Ethan H MAJ" userId="505e747c-87be-44c0-94c2-fc4c31a873c1" providerId="ADAL" clId="{40D1F5D6-F387-4940-8AEB-909B86D98CB2}" dt="2024-11-26T14:03:37.455" v="2309" actId="20577"/>
          <ac:spMkLst>
            <pc:docMk/>
            <pc:sldMk cId="516839859" sldId="453"/>
            <ac:spMk id="3" creationId="{F7CC2B22-E3BA-443B-6DE3-9A7D7006F9B5}"/>
          </ac:spMkLst>
        </pc:spChg>
      </pc:sldChg>
      <pc:sldChg chg="addSp delSp modSp new mod modClrScheme chgLayout">
        <pc:chgData name="Shafer, Ethan H MAJ" userId="505e747c-87be-44c0-94c2-fc4c31a873c1" providerId="ADAL" clId="{40D1F5D6-F387-4940-8AEB-909B86D98CB2}" dt="2024-11-25T18:59:56.294" v="752" actId="20577"/>
        <pc:sldMkLst>
          <pc:docMk/>
          <pc:sldMk cId="946984453" sldId="454"/>
        </pc:sldMkLst>
        <pc:spChg chg="del mod ord">
          <ac:chgData name="Shafer, Ethan H MAJ" userId="505e747c-87be-44c0-94c2-fc4c31a873c1" providerId="ADAL" clId="{40D1F5D6-F387-4940-8AEB-909B86D98CB2}" dt="2024-11-25T18:59:54.227" v="744" actId="700"/>
          <ac:spMkLst>
            <pc:docMk/>
            <pc:sldMk cId="946984453" sldId="454"/>
            <ac:spMk id="2" creationId="{939D556E-B0E4-C291-CE53-BB4E2F022637}"/>
          </ac:spMkLst>
        </pc:spChg>
        <pc:spChg chg="del mod ord">
          <ac:chgData name="Shafer, Ethan H MAJ" userId="505e747c-87be-44c0-94c2-fc4c31a873c1" providerId="ADAL" clId="{40D1F5D6-F387-4940-8AEB-909B86D98CB2}" dt="2024-11-25T18:59:54.227" v="744" actId="700"/>
          <ac:spMkLst>
            <pc:docMk/>
            <pc:sldMk cId="946984453" sldId="454"/>
            <ac:spMk id="3" creationId="{F37A8E32-EABA-ACA9-0C04-74095A7A203C}"/>
          </ac:spMkLst>
        </pc:spChg>
        <pc:spChg chg="mod ord">
          <ac:chgData name="Shafer, Ethan H MAJ" userId="505e747c-87be-44c0-94c2-fc4c31a873c1" providerId="ADAL" clId="{40D1F5D6-F387-4940-8AEB-909B86D98CB2}" dt="2024-11-25T18:59:54.227" v="744" actId="700"/>
          <ac:spMkLst>
            <pc:docMk/>
            <pc:sldMk cId="946984453" sldId="454"/>
            <ac:spMk id="4" creationId="{2989651C-2C1B-5982-B340-ABAA1C347CB3}"/>
          </ac:spMkLst>
        </pc:spChg>
        <pc:spChg chg="mod ord">
          <ac:chgData name="Shafer, Ethan H MAJ" userId="505e747c-87be-44c0-94c2-fc4c31a873c1" providerId="ADAL" clId="{40D1F5D6-F387-4940-8AEB-909B86D98CB2}" dt="2024-11-25T18:59:54.227" v="744" actId="700"/>
          <ac:spMkLst>
            <pc:docMk/>
            <pc:sldMk cId="946984453" sldId="454"/>
            <ac:spMk id="5" creationId="{976D61F3-23C6-0734-2364-32FFE4EF71F6}"/>
          </ac:spMkLst>
        </pc:spChg>
        <pc:spChg chg="mod ord">
          <ac:chgData name="Shafer, Ethan H MAJ" userId="505e747c-87be-44c0-94c2-fc4c31a873c1" providerId="ADAL" clId="{40D1F5D6-F387-4940-8AEB-909B86D98CB2}" dt="2024-11-25T18:59:54.227" v="744" actId="700"/>
          <ac:spMkLst>
            <pc:docMk/>
            <pc:sldMk cId="946984453" sldId="454"/>
            <ac:spMk id="6" creationId="{BD1573B3-68F7-66B2-76FE-380BA7875A81}"/>
          </ac:spMkLst>
        </pc:spChg>
        <pc:spChg chg="add mod ord">
          <ac:chgData name="Shafer, Ethan H MAJ" userId="505e747c-87be-44c0-94c2-fc4c31a873c1" providerId="ADAL" clId="{40D1F5D6-F387-4940-8AEB-909B86D98CB2}" dt="2024-11-25T18:59:56.294" v="752" actId="20577"/>
          <ac:spMkLst>
            <pc:docMk/>
            <pc:sldMk cId="946984453" sldId="454"/>
            <ac:spMk id="7" creationId="{D8E62B8C-713C-2804-299E-E4AAED2B2363}"/>
          </ac:spMkLst>
        </pc:spChg>
        <pc:spChg chg="add mod ord">
          <ac:chgData name="Shafer, Ethan H MAJ" userId="505e747c-87be-44c0-94c2-fc4c31a873c1" providerId="ADAL" clId="{40D1F5D6-F387-4940-8AEB-909B86D98CB2}" dt="2024-11-25T18:59:54.227" v="744" actId="700"/>
          <ac:spMkLst>
            <pc:docMk/>
            <pc:sldMk cId="946984453" sldId="454"/>
            <ac:spMk id="8" creationId="{FC54F00C-2015-B5F0-45AA-AD55C2009AD1}"/>
          </ac:spMkLst>
        </pc:spChg>
      </pc:sldChg>
      <pc:sldChg chg="addSp delSp modSp new mod modClrScheme chgLayout modNotesTx">
        <pc:chgData name="Shafer, Ethan H MAJ" userId="505e747c-87be-44c0-94c2-fc4c31a873c1" providerId="ADAL" clId="{40D1F5D6-F387-4940-8AEB-909B86D98CB2}" dt="2024-11-26T16:58:29.639" v="3039" actId="1076"/>
        <pc:sldMkLst>
          <pc:docMk/>
          <pc:sldMk cId="3809215137" sldId="455"/>
        </pc:sldMkLst>
        <pc:spChg chg="del mod ord">
          <ac:chgData name="Shafer, Ethan H MAJ" userId="505e747c-87be-44c0-94c2-fc4c31a873c1" providerId="ADAL" clId="{40D1F5D6-F387-4940-8AEB-909B86D98CB2}" dt="2024-11-25T19:00:00.895" v="754" actId="700"/>
          <ac:spMkLst>
            <pc:docMk/>
            <pc:sldMk cId="3809215137" sldId="455"/>
            <ac:spMk id="2" creationId="{79FC1618-20F3-3D61-C5D1-645E51725622}"/>
          </ac:spMkLst>
        </pc:spChg>
        <pc:spChg chg="del mod ord">
          <ac:chgData name="Shafer, Ethan H MAJ" userId="505e747c-87be-44c0-94c2-fc4c31a873c1" providerId="ADAL" clId="{40D1F5D6-F387-4940-8AEB-909B86D98CB2}" dt="2024-11-25T19:00:00.895" v="754" actId="700"/>
          <ac:spMkLst>
            <pc:docMk/>
            <pc:sldMk cId="3809215137" sldId="455"/>
            <ac:spMk id="3" creationId="{6BDF5C49-0FAE-843B-8B88-F4C4205E556F}"/>
          </ac:spMkLst>
        </pc:spChg>
        <pc:spChg chg="mod ord">
          <ac:chgData name="Shafer, Ethan H MAJ" userId="505e747c-87be-44c0-94c2-fc4c31a873c1" providerId="ADAL" clId="{40D1F5D6-F387-4940-8AEB-909B86D98CB2}" dt="2024-11-25T19:00:00.895" v="754" actId="700"/>
          <ac:spMkLst>
            <pc:docMk/>
            <pc:sldMk cId="3809215137" sldId="455"/>
            <ac:spMk id="4" creationId="{EC1D379A-5251-0B19-08E7-F30FB83CC70B}"/>
          </ac:spMkLst>
        </pc:spChg>
        <pc:spChg chg="mod ord">
          <ac:chgData name="Shafer, Ethan H MAJ" userId="505e747c-87be-44c0-94c2-fc4c31a873c1" providerId="ADAL" clId="{40D1F5D6-F387-4940-8AEB-909B86D98CB2}" dt="2024-11-25T19:00:00.895" v="754" actId="700"/>
          <ac:spMkLst>
            <pc:docMk/>
            <pc:sldMk cId="3809215137" sldId="455"/>
            <ac:spMk id="5" creationId="{B81069D9-FB47-EBC0-4A42-F76301C86989}"/>
          </ac:spMkLst>
        </pc:spChg>
        <pc:spChg chg="mod ord">
          <ac:chgData name="Shafer, Ethan H MAJ" userId="505e747c-87be-44c0-94c2-fc4c31a873c1" providerId="ADAL" clId="{40D1F5D6-F387-4940-8AEB-909B86D98CB2}" dt="2024-11-25T19:00:00.895" v="754" actId="700"/>
          <ac:spMkLst>
            <pc:docMk/>
            <pc:sldMk cId="3809215137" sldId="455"/>
            <ac:spMk id="6" creationId="{99A33BB3-20EE-C614-0AEA-E29C69B4059E}"/>
          </ac:spMkLst>
        </pc:spChg>
        <pc:spChg chg="add mod ord">
          <ac:chgData name="Shafer, Ethan H MAJ" userId="505e747c-87be-44c0-94c2-fc4c31a873c1" providerId="ADAL" clId="{40D1F5D6-F387-4940-8AEB-909B86D98CB2}" dt="2024-11-25T19:00:22.113" v="777" actId="20577"/>
          <ac:spMkLst>
            <pc:docMk/>
            <pc:sldMk cId="3809215137" sldId="455"/>
            <ac:spMk id="7" creationId="{28F1571D-693E-2761-5201-554A5DF583F9}"/>
          </ac:spMkLst>
        </pc:spChg>
        <pc:spChg chg="add del mod ord">
          <ac:chgData name="Shafer, Ethan H MAJ" userId="505e747c-87be-44c0-94c2-fc4c31a873c1" providerId="ADAL" clId="{40D1F5D6-F387-4940-8AEB-909B86D98CB2}" dt="2024-11-25T19:08:19.191" v="1003" actId="20577"/>
          <ac:spMkLst>
            <pc:docMk/>
            <pc:sldMk cId="3809215137" sldId="455"/>
            <ac:spMk id="8" creationId="{70E14205-1554-AF68-F7BD-31CCEAC51998}"/>
          </ac:spMkLst>
        </pc:spChg>
        <pc:picChg chg="add mod">
          <ac:chgData name="Shafer, Ethan H MAJ" userId="505e747c-87be-44c0-94c2-fc4c31a873c1" providerId="ADAL" clId="{40D1F5D6-F387-4940-8AEB-909B86D98CB2}" dt="2024-11-25T19:06:10.674" v="779"/>
          <ac:picMkLst>
            <pc:docMk/>
            <pc:sldMk cId="3809215137" sldId="455"/>
            <ac:picMk id="3074" creationId="{797AC59C-A35B-5C14-847E-C088FB3F8ABE}"/>
          </ac:picMkLst>
        </pc:picChg>
        <pc:picChg chg="add mod">
          <ac:chgData name="Shafer, Ethan H MAJ" userId="505e747c-87be-44c0-94c2-fc4c31a873c1" providerId="ADAL" clId="{40D1F5D6-F387-4940-8AEB-909B86D98CB2}" dt="2024-11-26T16:58:29.639" v="3039" actId="1076"/>
          <ac:picMkLst>
            <pc:docMk/>
            <pc:sldMk cId="3809215137" sldId="455"/>
            <ac:picMk id="3076" creationId="{4E74FF69-F388-5F18-F92F-A6E4604D770E}"/>
          </ac:picMkLst>
        </pc:picChg>
      </pc:sldChg>
      <pc:sldChg chg="addSp delSp modSp new mod modClrScheme chgLayout modNotesTx">
        <pc:chgData name="Shafer, Ethan H MAJ" userId="505e747c-87be-44c0-94c2-fc4c31a873c1" providerId="ADAL" clId="{40D1F5D6-F387-4940-8AEB-909B86D98CB2}" dt="2024-11-26T16:54:07.399" v="3038" actId="20577"/>
        <pc:sldMkLst>
          <pc:docMk/>
          <pc:sldMk cId="2091368825" sldId="456"/>
        </pc:sldMkLst>
        <pc:spChg chg="mod ord">
          <ac:chgData name="Shafer, Ethan H MAJ" userId="505e747c-87be-44c0-94c2-fc4c31a873c1" providerId="ADAL" clId="{40D1F5D6-F387-4940-8AEB-909B86D98CB2}" dt="2024-11-25T19:07:47.778" v="997" actId="700"/>
          <ac:spMkLst>
            <pc:docMk/>
            <pc:sldMk cId="2091368825" sldId="456"/>
            <ac:spMk id="2" creationId="{83102422-70CE-E933-3CE7-936D75B992FD}"/>
          </ac:spMkLst>
        </pc:spChg>
        <pc:spChg chg="add del mod ord">
          <ac:chgData name="Shafer, Ethan H MAJ" userId="505e747c-87be-44c0-94c2-fc4c31a873c1" providerId="ADAL" clId="{40D1F5D6-F387-4940-8AEB-909B86D98CB2}" dt="2024-11-25T19:07:47.778" v="997" actId="700"/>
          <ac:spMkLst>
            <pc:docMk/>
            <pc:sldMk cId="2091368825" sldId="456"/>
            <ac:spMk id="3" creationId="{F46D1CAD-BA56-DE18-5D50-D226EAD7B8F7}"/>
          </ac:spMkLst>
        </pc:spChg>
        <pc:spChg chg="mod ord">
          <ac:chgData name="Shafer, Ethan H MAJ" userId="505e747c-87be-44c0-94c2-fc4c31a873c1" providerId="ADAL" clId="{40D1F5D6-F387-4940-8AEB-909B86D98CB2}" dt="2024-11-25T19:07:47.778" v="997" actId="700"/>
          <ac:spMkLst>
            <pc:docMk/>
            <pc:sldMk cId="2091368825" sldId="456"/>
            <ac:spMk id="4" creationId="{C8D16200-8778-FD37-A15D-F745A5396EC0}"/>
          </ac:spMkLst>
        </pc:spChg>
        <pc:spChg chg="mod ord">
          <ac:chgData name="Shafer, Ethan H MAJ" userId="505e747c-87be-44c0-94c2-fc4c31a873c1" providerId="ADAL" clId="{40D1F5D6-F387-4940-8AEB-909B86D98CB2}" dt="2024-11-25T19:07:47.778" v="997" actId="700"/>
          <ac:spMkLst>
            <pc:docMk/>
            <pc:sldMk cId="2091368825" sldId="456"/>
            <ac:spMk id="5" creationId="{79A1CB65-B9C5-D64D-F273-A7B32024391A}"/>
          </ac:spMkLst>
        </pc:spChg>
        <pc:spChg chg="mod ord">
          <ac:chgData name="Shafer, Ethan H MAJ" userId="505e747c-87be-44c0-94c2-fc4c31a873c1" providerId="ADAL" clId="{40D1F5D6-F387-4940-8AEB-909B86D98CB2}" dt="2024-11-25T19:07:47.778" v="997" actId="700"/>
          <ac:spMkLst>
            <pc:docMk/>
            <pc:sldMk cId="2091368825" sldId="456"/>
            <ac:spMk id="6" creationId="{DC33D740-8611-4364-2196-CEACADF26F29}"/>
          </ac:spMkLst>
        </pc:spChg>
        <pc:spChg chg="add mod ord">
          <ac:chgData name="Shafer, Ethan H MAJ" userId="505e747c-87be-44c0-94c2-fc4c31a873c1" providerId="ADAL" clId="{40D1F5D6-F387-4940-8AEB-909B86D98CB2}" dt="2024-11-26T16:54:07.399" v="3038" actId="20577"/>
          <ac:spMkLst>
            <pc:docMk/>
            <pc:sldMk cId="2091368825" sldId="456"/>
            <ac:spMk id="7" creationId="{7876F557-2DA9-0249-2385-F9D3536403D3}"/>
          </ac:spMkLst>
        </pc:spChg>
        <pc:spChg chg="add del mod ord">
          <ac:chgData name="Shafer, Ethan H MAJ" userId="505e747c-87be-44c0-94c2-fc4c31a873c1" providerId="ADAL" clId="{40D1F5D6-F387-4940-8AEB-909B86D98CB2}" dt="2024-11-25T19:07:48.493" v="998"/>
          <ac:spMkLst>
            <pc:docMk/>
            <pc:sldMk cId="2091368825" sldId="456"/>
            <ac:spMk id="8" creationId="{3A6AADDE-2576-B12B-A3EF-B7B039DBB587}"/>
          </ac:spMkLst>
        </pc:spChg>
        <pc:picChg chg="add mod">
          <ac:chgData name="Shafer, Ethan H MAJ" userId="505e747c-87be-44c0-94c2-fc4c31a873c1" providerId="ADAL" clId="{40D1F5D6-F387-4940-8AEB-909B86D98CB2}" dt="2024-11-25T19:07:44.323" v="996"/>
          <ac:picMkLst>
            <pc:docMk/>
            <pc:sldMk cId="2091368825" sldId="456"/>
            <ac:picMk id="4098" creationId="{904363E8-2753-3FBC-0DE6-AC6DF9546FE9}"/>
          </ac:picMkLst>
        </pc:picChg>
        <pc:picChg chg="add mod">
          <ac:chgData name="Shafer, Ethan H MAJ" userId="505e747c-87be-44c0-94c2-fc4c31a873c1" providerId="ADAL" clId="{40D1F5D6-F387-4940-8AEB-909B86D98CB2}" dt="2024-11-25T19:07:48.493" v="998"/>
          <ac:picMkLst>
            <pc:docMk/>
            <pc:sldMk cId="2091368825" sldId="456"/>
            <ac:picMk id="4100" creationId="{363B167B-9B8D-A6CF-F710-DD5023DCEB7E}"/>
          </ac:picMkLst>
        </pc:picChg>
      </pc:sldChg>
      <pc:sldChg chg="modSp add mod modNotesTx">
        <pc:chgData name="Shafer, Ethan H MAJ" userId="505e747c-87be-44c0-94c2-fc4c31a873c1" providerId="ADAL" clId="{40D1F5D6-F387-4940-8AEB-909B86D98CB2}" dt="2024-11-26T14:03:32.203" v="2308" actId="20577"/>
        <pc:sldMkLst>
          <pc:docMk/>
          <pc:sldMk cId="530269161" sldId="457"/>
        </pc:sldMkLst>
        <pc:spChg chg="mod">
          <ac:chgData name="Shafer, Ethan H MAJ" userId="505e747c-87be-44c0-94c2-fc4c31a873c1" providerId="ADAL" clId="{40D1F5D6-F387-4940-8AEB-909B86D98CB2}" dt="2024-11-25T19:11:24.643" v="1259" actId="5793"/>
          <ac:spMkLst>
            <pc:docMk/>
            <pc:sldMk cId="530269161" sldId="457"/>
            <ac:spMk id="2" creationId="{9D9C5A0F-2529-B51A-1017-D2E76CD540AD}"/>
          </ac:spMkLst>
        </pc:spChg>
        <pc:spChg chg="mod">
          <ac:chgData name="Shafer, Ethan H MAJ" userId="505e747c-87be-44c0-94c2-fc4c31a873c1" providerId="ADAL" clId="{40D1F5D6-F387-4940-8AEB-909B86D98CB2}" dt="2024-11-26T14:03:32.203" v="2308" actId="20577"/>
          <ac:spMkLst>
            <pc:docMk/>
            <pc:sldMk cId="530269161" sldId="457"/>
            <ac:spMk id="3" creationId="{F7CC2B22-E3BA-443B-6DE3-9A7D7006F9B5}"/>
          </ac:spMkLst>
        </pc:spChg>
      </pc:sldChg>
      <pc:sldChg chg="modSp new mod modAnim modNotesTx">
        <pc:chgData name="Shafer, Ethan H MAJ" userId="505e747c-87be-44c0-94c2-fc4c31a873c1" providerId="ADAL" clId="{40D1F5D6-F387-4940-8AEB-909B86D98CB2}" dt="2024-11-26T14:03:25.324" v="2307" actId="20577"/>
        <pc:sldMkLst>
          <pc:docMk/>
          <pc:sldMk cId="686785109" sldId="458"/>
        </pc:sldMkLst>
        <pc:spChg chg="mod">
          <ac:chgData name="Shafer, Ethan H MAJ" userId="505e747c-87be-44c0-94c2-fc4c31a873c1" providerId="ADAL" clId="{40D1F5D6-F387-4940-8AEB-909B86D98CB2}" dt="2024-11-25T19:13:30.154" v="1312" actId="20577"/>
          <ac:spMkLst>
            <pc:docMk/>
            <pc:sldMk cId="686785109" sldId="458"/>
            <ac:spMk id="2" creationId="{31EFD323-E902-5DDF-2CBA-4CB8922B7FD1}"/>
          </ac:spMkLst>
        </pc:spChg>
        <pc:spChg chg="mod">
          <ac:chgData name="Shafer, Ethan H MAJ" userId="505e747c-87be-44c0-94c2-fc4c31a873c1" providerId="ADAL" clId="{40D1F5D6-F387-4940-8AEB-909B86D98CB2}" dt="2024-11-26T14:03:25.324" v="2307" actId="20577"/>
          <ac:spMkLst>
            <pc:docMk/>
            <pc:sldMk cId="686785109" sldId="458"/>
            <ac:spMk id="3" creationId="{7915532A-5128-2919-EEFB-64D6688A34E4}"/>
          </ac:spMkLst>
        </pc:spChg>
      </pc:sldChg>
      <pc:sldChg chg="addSp delSp modSp new mod modClrScheme chgLayout">
        <pc:chgData name="Shafer, Ethan H MAJ" userId="505e747c-87be-44c0-94c2-fc4c31a873c1" providerId="ADAL" clId="{40D1F5D6-F387-4940-8AEB-909B86D98CB2}" dt="2024-11-26T19:10:50.001" v="3375" actId="20577"/>
        <pc:sldMkLst>
          <pc:docMk/>
          <pc:sldMk cId="1611406106" sldId="459"/>
        </pc:sldMkLst>
        <pc:spChg chg="mod ord">
          <ac:chgData name="Shafer, Ethan H MAJ" userId="505e747c-87be-44c0-94c2-fc4c31a873c1" providerId="ADAL" clId="{40D1F5D6-F387-4940-8AEB-909B86D98CB2}" dt="2024-11-25T19:27:43.853" v="1404" actId="700"/>
          <ac:spMkLst>
            <pc:docMk/>
            <pc:sldMk cId="1611406106" sldId="459"/>
            <ac:spMk id="2" creationId="{8F85B5F5-E7BE-3693-94C1-28CFBDAD4404}"/>
          </ac:spMkLst>
        </pc:spChg>
        <pc:spChg chg="del mod ord">
          <ac:chgData name="Shafer, Ethan H MAJ" userId="505e747c-87be-44c0-94c2-fc4c31a873c1" providerId="ADAL" clId="{40D1F5D6-F387-4940-8AEB-909B86D98CB2}" dt="2024-11-25T19:27:43.853" v="1404" actId="700"/>
          <ac:spMkLst>
            <pc:docMk/>
            <pc:sldMk cId="1611406106" sldId="459"/>
            <ac:spMk id="3" creationId="{B9BC0A12-3A42-B86E-03E4-FF07E51831CA}"/>
          </ac:spMkLst>
        </pc:spChg>
        <pc:spChg chg="mod ord">
          <ac:chgData name="Shafer, Ethan H MAJ" userId="505e747c-87be-44c0-94c2-fc4c31a873c1" providerId="ADAL" clId="{40D1F5D6-F387-4940-8AEB-909B86D98CB2}" dt="2024-11-25T19:27:43.853" v="1404" actId="700"/>
          <ac:spMkLst>
            <pc:docMk/>
            <pc:sldMk cId="1611406106" sldId="459"/>
            <ac:spMk id="4" creationId="{56AF7BC3-6BDB-5864-0356-F55EDCCCD2A7}"/>
          </ac:spMkLst>
        </pc:spChg>
        <pc:spChg chg="mod ord">
          <ac:chgData name="Shafer, Ethan H MAJ" userId="505e747c-87be-44c0-94c2-fc4c31a873c1" providerId="ADAL" clId="{40D1F5D6-F387-4940-8AEB-909B86D98CB2}" dt="2024-11-25T19:27:43.853" v="1404" actId="700"/>
          <ac:spMkLst>
            <pc:docMk/>
            <pc:sldMk cId="1611406106" sldId="459"/>
            <ac:spMk id="5" creationId="{75990D21-5EA4-DC3C-A731-C2D06B3D6ED2}"/>
          </ac:spMkLst>
        </pc:spChg>
        <pc:spChg chg="mod ord">
          <ac:chgData name="Shafer, Ethan H MAJ" userId="505e747c-87be-44c0-94c2-fc4c31a873c1" providerId="ADAL" clId="{40D1F5D6-F387-4940-8AEB-909B86D98CB2}" dt="2024-11-25T19:27:43.853" v="1404" actId="700"/>
          <ac:spMkLst>
            <pc:docMk/>
            <pc:sldMk cId="1611406106" sldId="459"/>
            <ac:spMk id="6" creationId="{875B63D1-FDAA-2B2E-E37B-8EC35BF940B9}"/>
          </ac:spMkLst>
        </pc:spChg>
        <pc:spChg chg="add mod ord">
          <ac:chgData name="Shafer, Ethan H MAJ" userId="505e747c-87be-44c0-94c2-fc4c31a873c1" providerId="ADAL" clId="{40D1F5D6-F387-4940-8AEB-909B86D98CB2}" dt="2024-11-26T19:10:50.001" v="3375" actId="20577"/>
          <ac:spMkLst>
            <pc:docMk/>
            <pc:sldMk cId="1611406106" sldId="459"/>
            <ac:spMk id="7" creationId="{1E6EB069-0F6F-BB50-3A44-9C6E03B8E788}"/>
          </ac:spMkLst>
        </pc:spChg>
        <pc:spChg chg="add del mod ord">
          <ac:chgData name="Shafer, Ethan H MAJ" userId="505e747c-87be-44c0-94c2-fc4c31a873c1" providerId="ADAL" clId="{40D1F5D6-F387-4940-8AEB-909B86D98CB2}" dt="2024-11-25T19:27:44.613" v="1405" actId="22"/>
          <ac:spMkLst>
            <pc:docMk/>
            <pc:sldMk cId="1611406106" sldId="459"/>
            <ac:spMk id="8" creationId="{6A905F42-8695-1605-BD3F-38E3A525D698}"/>
          </ac:spMkLst>
        </pc:spChg>
        <pc:picChg chg="add mod ord">
          <ac:chgData name="Shafer, Ethan H MAJ" userId="505e747c-87be-44c0-94c2-fc4c31a873c1" providerId="ADAL" clId="{40D1F5D6-F387-4940-8AEB-909B86D98CB2}" dt="2024-11-26T14:02:11.960" v="2302" actId="1076"/>
          <ac:picMkLst>
            <pc:docMk/>
            <pc:sldMk cId="1611406106" sldId="459"/>
            <ac:picMk id="10" creationId="{976E6635-ED69-8A81-6080-B70264C06496}"/>
          </ac:picMkLst>
        </pc:picChg>
      </pc:sldChg>
      <pc:sldChg chg="addSp delSp modSp new mod modClrScheme chgLayout">
        <pc:chgData name="Shafer, Ethan H MAJ" userId="505e747c-87be-44c0-94c2-fc4c31a873c1" providerId="ADAL" clId="{40D1F5D6-F387-4940-8AEB-909B86D98CB2}" dt="2024-11-26T14:03:20.590" v="2306" actId="20577"/>
        <pc:sldMkLst>
          <pc:docMk/>
          <pc:sldMk cId="4128211094" sldId="460"/>
        </pc:sldMkLst>
        <pc:spChg chg="mod ord">
          <ac:chgData name="Shafer, Ethan H MAJ" userId="505e747c-87be-44c0-94c2-fc4c31a873c1" providerId="ADAL" clId="{40D1F5D6-F387-4940-8AEB-909B86D98CB2}" dt="2024-11-25T19:36:17.035" v="1545" actId="700"/>
          <ac:spMkLst>
            <pc:docMk/>
            <pc:sldMk cId="4128211094" sldId="460"/>
            <ac:spMk id="2" creationId="{2F2F5407-2739-6D94-F009-7C5504D07C3C}"/>
          </ac:spMkLst>
        </pc:spChg>
        <pc:spChg chg="del mod ord">
          <ac:chgData name="Shafer, Ethan H MAJ" userId="505e747c-87be-44c0-94c2-fc4c31a873c1" providerId="ADAL" clId="{40D1F5D6-F387-4940-8AEB-909B86D98CB2}" dt="2024-11-25T19:36:17.035" v="1545" actId="700"/>
          <ac:spMkLst>
            <pc:docMk/>
            <pc:sldMk cId="4128211094" sldId="460"/>
            <ac:spMk id="3" creationId="{2E029464-998B-B4C1-EE35-70ED7A56E920}"/>
          </ac:spMkLst>
        </pc:spChg>
        <pc:spChg chg="del">
          <ac:chgData name="Shafer, Ethan H MAJ" userId="505e747c-87be-44c0-94c2-fc4c31a873c1" providerId="ADAL" clId="{40D1F5D6-F387-4940-8AEB-909B86D98CB2}" dt="2024-11-25T19:36:17.035" v="1545" actId="700"/>
          <ac:spMkLst>
            <pc:docMk/>
            <pc:sldMk cId="4128211094" sldId="460"/>
            <ac:spMk id="4" creationId="{1ED70F92-118B-F427-A74A-7CC74105DE1D}"/>
          </ac:spMkLst>
        </pc:spChg>
        <pc:spChg chg="mod ord">
          <ac:chgData name="Shafer, Ethan H MAJ" userId="505e747c-87be-44c0-94c2-fc4c31a873c1" providerId="ADAL" clId="{40D1F5D6-F387-4940-8AEB-909B86D98CB2}" dt="2024-11-25T19:36:17.035" v="1545" actId="700"/>
          <ac:spMkLst>
            <pc:docMk/>
            <pc:sldMk cId="4128211094" sldId="460"/>
            <ac:spMk id="5" creationId="{8E4465B4-F256-23E8-7E3C-D5E2565FE97B}"/>
          </ac:spMkLst>
        </pc:spChg>
        <pc:spChg chg="mod ord">
          <ac:chgData name="Shafer, Ethan H MAJ" userId="505e747c-87be-44c0-94c2-fc4c31a873c1" providerId="ADAL" clId="{40D1F5D6-F387-4940-8AEB-909B86D98CB2}" dt="2024-11-25T19:36:17.035" v="1545" actId="700"/>
          <ac:spMkLst>
            <pc:docMk/>
            <pc:sldMk cId="4128211094" sldId="460"/>
            <ac:spMk id="6" creationId="{8E6AC6AB-E317-04EC-DF47-66F8BDF6F664}"/>
          </ac:spMkLst>
        </pc:spChg>
        <pc:spChg chg="mod ord">
          <ac:chgData name="Shafer, Ethan H MAJ" userId="505e747c-87be-44c0-94c2-fc4c31a873c1" providerId="ADAL" clId="{40D1F5D6-F387-4940-8AEB-909B86D98CB2}" dt="2024-11-25T19:36:17.035" v="1545" actId="700"/>
          <ac:spMkLst>
            <pc:docMk/>
            <pc:sldMk cId="4128211094" sldId="460"/>
            <ac:spMk id="7" creationId="{3A837E92-4554-A199-D5F3-8F2BE692D726}"/>
          </ac:spMkLst>
        </pc:spChg>
        <pc:spChg chg="add mod ord">
          <ac:chgData name="Shafer, Ethan H MAJ" userId="505e747c-87be-44c0-94c2-fc4c31a873c1" providerId="ADAL" clId="{40D1F5D6-F387-4940-8AEB-909B86D98CB2}" dt="2024-11-26T14:03:20.590" v="2306" actId="20577"/>
          <ac:spMkLst>
            <pc:docMk/>
            <pc:sldMk cId="4128211094" sldId="460"/>
            <ac:spMk id="8" creationId="{AF6BF37B-30FF-113C-4308-89483A8BFD3E}"/>
          </ac:spMkLst>
        </pc:spChg>
      </pc:sldChg>
      <pc:sldChg chg="addSp delSp modSp new del mod">
        <pc:chgData name="Shafer, Ethan H MAJ" userId="505e747c-87be-44c0-94c2-fc4c31a873c1" providerId="ADAL" clId="{40D1F5D6-F387-4940-8AEB-909B86D98CB2}" dt="2024-11-25T19:40:55.628" v="1632"/>
        <pc:sldMkLst>
          <pc:docMk/>
          <pc:sldMk cId="2260002287" sldId="461"/>
        </pc:sldMkLst>
        <pc:spChg chg="mod">
          <ac:chgData name="Shafer, Ethan H MAJ" userId="505e747c-87be-44c0-94c2-fc4c31a873c1" providerId="ADAL" clId="{40D1F5D6-F387-4940-8AEB-909B86D98CB2}" dt="2024-11-25T19:40:54.002" v="1631" actId="20577"/>
          <ac:spMkLst>
            <pc:docMk/>
            <pc:sldMk cId="2260002287" sldId="461"/>
            <ac:spMk id="2" creationId="{1108F0C5-21A2-CF6A-CFEB-160C00F8769C}"/>
          </ac:spMkLst>
        </pc:spChg>
        <pc:spChg chg="del">
          <ac:chgData name="Shafer, Ethan H MAJ" userId="505e747c-87be-44c0-94c2-fc4c31a873c1" providerId="ADAL" clId="{40D1F5D6-F387-4940-8AEB-909B86D98CB2}" dt="2024-11-25T19:38:50.683" v="1574" actId="34307"/>
          <ac:spMkLst>
            <pc:docMk/>
            <pc:sldMk cId="2260002287" sldId="461"/>
            <ac:spMk id="3" creationId="{D6BBCE41-BC66-9628-3ADD-15AB502CE3D2}"/>
          </ac:spMkLst>
        </pc:spChg>
        <pc:spChg chg="add del mod">
          <ac:chgData name="Shafer, Ethan H MAJ" userId="505e747c-87be-44c0-94c2-fc4c31a873c1" providerId="ADAL" clId="{40D1F5D6-F387-4940-8AEB-909B86D98CB2}" dt="2024-11-25T19:39:56.883" v="1591"/>
          <ac:spMkLst>
            <pc:docMk/>
            <pc:sldMk cId="2260002287" sldId="461"/>
            <ac:spMk id="9" creationId="{8D8CA6C7-82A0-C622-DD40-427BE09F8B88}"/>
          </ac:spMkLst>
        </pc:spChg>
        <pc:spChg chg="add del mod">
          <ac:chgData name="Shafer, Ethan H MAJ" userId="505e747c-87be-44c0-94c2-fc4c31a873c1" providerId="ADAL" clId="{40D1F5D6-F387-4940-8AEB-909B86D98CB2}" dt="2024-11-25T19:40:55.628" v="1632"/>
          <ac:spMkLst>
            <pc:docMk/>
            <pc:sldMk cId="2260002287" sldId="461"/>
            <ac:spMk id="10" creationId="{A19BDE2F-FF74-836C-411D-943CBAB66C18}"/>
          </ac:spMkLst>
        </pc:spChg>
        <pc:picChg chg="add del mod ord">
          <ac:chgData name="Shafer, Ethan H MAJ" userId="505e747c-87be-44c0-94c2-fc4c31a873c1" providerId="ADAL" clId="{40D1F5D6-F387-4940-8AEB-909B86D98CB2}" dt="2024-11-25T19:39:27.593" v="1576" actId="478"/>
          <ac:picMkLst>
            <pc:docMk/>
            <pc:sldMk cId="2260002287" sldId="461"/>
            <ac:picMk id="7" creationId="{7D27360D-F5A5-4D27-7653-C341F775D791}"/>
          </ac:picMkLst>
        </pc:picChg>
        <pc:picChg chg="add del mod">
          <ac:chgData name="Shafer, Ethan H MAJ" userId="505e747c-87be-44c0-94c2-fc4c31a873c1" providerId="ADAL" clId="{40D1F5D6-F387-4940-8AEB-909B86D98CB2}" dt="2024-11-25T19:40:50.748" v="1613" actId="478"/>
          <ac:picMkLst>
            <pc:docMk/>
            <pc:sldMk cId="2260002287" sldId="461"/>
            <ac:picMk id="1026" creationId="{734F132E-38D3-0E3D-C4E6-8D58FD185AAC}"/>
          </ac:picMkLst>
        </pc:picChg>
        <pc:picChg chg="add mod">
          <ac:chgData name="Shafer, Ethan H MAJ" userId="505e747c-87be-44c0-94c2-fc4c31a873c1" providerId="ADAL" clId="{40D1F5D6-F387-4940-8AEB-909B86D98CB2}" dt="2024-11-25T19:40:55.628" v="1632"/>
          <ac:picMkLst>
            <pc:docMk/>
            <pc:sldMk cId="2260002287" sldId="461"/>
            <ac:picMk id="1028" creationId="{B4A28FD6-AD43-B9D9-E69F-297A0340DFEB}"/>
          </ac:picMkLst>
        </pc:picChg>
      </pc:sldChg>
      <pc:sldChg chg="addSp delSp modSp new mod modClrScheme chgLayout modNotesTx">
        <pc:chgData name="Shafer, Ethan H MAJ" userId="505e747c-87be-44c0-94c2-fc4c31a873c1" providerId="ADAL" clId="{40D1F5D6-F387-4940-8AEB-909B86D98CB2}" dt="2024-11-26T13:56:50.186" v="2286" actId="1076"/>
        <pc:sldMkLst>
          <pc:docMk/>
          <pc:sldMk cId="405908645" sldId="462"/>
        </pc:sldMkLst>
        <pc:spChg chg="mod ord">
          <ac:chgData name="Shafer, Ethan H MAJ" userId="505e747c-87be-44c0-94c2-fc4c31a873c1" providerId="ADAL" clId="{40D1F5D6-F387-4940-8AEB-909B86D98CB2}" dt="2024-11-26T13:56:31.364" v="2268" actId="700"/>
          <ac:spMkLst>
            <pc:docMk/>
            <pc:sldMk cId="405908645" sldId="462"/>
            <ac:spMk id="2" creationId="{4EBBE097-7FBE-D4D6-807A-5EC9A8C466FB}"/>
          </ac:spMkLst>
        </pc:spChg>
        <pc:spChg chg="mod ord">
          <ac:chgData name="Shafer, Ethan H MAJ" userId="505e747c-87be-44c0-94c2-fc4c31a873c1" providerId="ADAL" clId="{40D1F5D6-F387-4940-8AEB-909B86D98CB2}" dt="2024-11-26T13:56:47.027" v="2285" actId="20577"/>
          <ac:spMkLst>
            <pc:docMk/>
            <pc:sldMk cId="405908645" sldId="462"/>
            <ac:spMk id="3" creationId="{4C1AB9D2-BF50-0AD4-EA41-4C806267E6BB}"/>
          </ac:spMkLst>
        </pc:spChg>
        <pc:spChg chg="mod ord">
          <ac:chgData name="Shafer, Ethan H MAJ" userId="505e747c-87be-44c0-94c2-fc4c31a873c1" providerId="ADAL" clId="{40D1F5D6-F387-4940-8AEB-909B86D98CB2}" dt="2024-11-26T13:56:31.364" v="2268" actId="700"/>
          <ac:spMkLst>
            <pc:docMk/>
            <pc:sldMk cId="405908645" sldId="462"/>
            <ac:spMk id="4" creationId="{50749C44-4B34-D0B1-FDFC-654E86D78CEE}"/>
          </ac:spMkLst>
        </pc:spChg>
        <pc:spChg chg="mod ord">
          <ac:chgData name="Shafer, Ethan H MAJ" userId="505e747c-87be-44c0-94c2-fc4c31a873c1" providerId="ADAL" clId="{40D1F5D6-F387-4940-8AEB-909B86D98CB2}" dt="2024-11-26T13:56:31.364" v="2268" actId="700"/>
          <ac:spMkLst>
            <pc:docMk/>
            <pc:sldMk cId="405908645" sldId="462"/>
            <ac:spMk id="5" creationId="{580D0316-48E9-A061-F570-C5212ACDE401}"/>
          </ac:spMkLst>
        </pc:spChg>
        <pc:spChg chg="mod ord">
          <ac:chgData name="Shafer, Ethan H MAJ" userId="505e747c-87be-44c0-94c2-fc4c31a873c1" providerId="ADAL" clId="{40D1F5D6-F387-4940-8AEB-909B86D98CB2}" dt="2024-11-26T13:56:31.364" v="2268" actId="700"/>
          <ac:spMkLst>
            <pc:docMk/>
            <pc:sldMk cId="405908645" sldId="462"/>
            <ac:spMk id="6" creationId="{193B9300-7503-F172-9B29-012C50CCFD9E}"/>
          </ac:spMkLst>
        </pc:spChg>
        <pc:spChg chg="add del mod ord">
          <ac:chgData name="Shafer, Ethan H MAJ" userId="505e747c-87be-44c0-94c2-fc4c31a873c1" providerId="ADAL" clId="{40D1F5D6-F387-4940-8AEB-909B86D98CB2}" dt="2024-11-26T13:56:33.337" v="2270"/>
          <ac:spMkLst>
            <pc:docMk/>
            <pc:sldMk cId="405908645" sldId="462"/>
            <ac:spMk id="9" creationId="{827ED184-1377-BFB6-F6B9-F8C89ABFB9D9}"/>
          </ac:spMkLst>
        </pc:spChg>
        <pc:spChg chg="add mod">
          <ac:chgData name="Shafer, Ethan H MAJ" userId="505e747c-87be-44c0-94c2-fc4c31a873c1" providerId="ADAL" clId="{40D1F5D6-F387-4940-8AEB-909B86D98CB2}" dt="2024-11-26T13:56:50.186" v="2286" actId="1076"/>
          <ac:spMkLst>
            <pc:docMk/>
            <pc:sldMk cId="405908645" sldId="462"/>
            <ac:spMk id="10" creationId="{00A8AD05-F957-9C50-BCBE-8B2317F0F416}"/>
          </ac:spMkLst>
        </pc:spChg>
        <pc:picChg chg="add mod">
          <ac:chgData name="Shafer, Ethan H MAJ" userId="505e747c-87be-44c0-94c2-fc4c31a873c1" providerId="ADAL" clId="{40D1F5D6-F387-4940-8AEB-909B86D98CB2}" dt="2024-11-26T13:56:44.642" v="2284" actId="1076"/>
          <ac:picMkLst>
            <pc:docMk/>
            <pc:sldMk cId="405908645" sldId="462"/>
            <ac:picMk id="8" creationId="{A1497A59-7A21-9EBB-0B6D-7743C7654490}"/>
          </ac:picMkLst>
        </pc:picChg>
      </pc:sldChg>
      <pc:sldChg chg="addSp modSp new mod modClrScheme chgLayout modNotesTx">
        <pc:chgData name="Shafer, Ethan H MAJ" userId="505e747c-87be-44c0-94c2-fc4c31a873c1" providerId="ADAL" clId="{40D1F5D6-F387-4940-8AEB-909B86D98CB2}" dt="2024-11-26T14:05:38.594" v="2352" actId="14100"/>
        <pc:sldMkLst>
          <pc:docMk/>
          <pc:sldMk cId="1294487419" sldId="463"/>
        </pc:sldMkLst>
        <pc:spChg chg="mod ord">
          <ac:chgData name="Shafer, Ethan H MAJ" userId="505e747c-87be-44c0-94c2-fc4c31a873c1" providerId="ADAL" clId="{40D1F5D6-F387-4940-8AEB-909B86D98CB2}" dt="2024-11-26T13:55:53.665" v="2258" actId="700"/>
          <ac:spMkLst>
            <pc:docMk/>
            <pc:sldMk cId="1294487419" sldId="463"/>
            <ac:spMk id="2" creationId="{F6673598-B688-C438-A505-EF46B496A4EB}"/>
          </ac:spMkLst>
        </pc:spChg>
        <pc:spChg chg="mod ord">
          <ac:chgData name="Shafer, Ethan H MAJ" userId="505e747c-87be-44c0-94c2-fc4c31a873c1" providerId="ADAL" clId="{40D1F5D6-F387-4940-8AEB-909B86D98CB2}" dt="2024-11-26T14:05:38.594" v="2352" actId="14100"/>
          <ac:spMkLst>
            <pc:docMk/>
            <pc:sldMk cId="1294487419" sldId="463"/>
            <ac:spMk id="3" creationId="{4EAEE85C-F0C1-4403-369B-458361BEE0C5}"/>
          </ac:spMkLst>
        </pc:spChg>
        <pc:spChg chg="mod ord">
          <ac:chgData name="Shafer, Ethan H MAJ" userId="505e747c-87be-44c0-94c2-fc4c31a873c1" providerId="ADAL" clId="{40D1F5D6-F387-4940-8AEB-909B86D98CB2}" dt="2024-11-26T13:55:53.665" v="2258" actId="700"/>
          <ac:spMkLst>
            <pc:docMk/>
            <pc:sldMk cId="1294487419" sldId="463"/>
            <ac:spMk id="4" creationId="{CF98EF73-BFCE-F1B0-5621-918859C72863}"/>
          </ac:spMkLst>
        </pc:spChg>
        <pc:spChg chg="mod ord">
          <ac:chgData name="Shafer, Ethan H MAJ" userId="505e747c-87be-44c0-94c2-fc4c31a873c1" providerId="ADAL" clId="{40D1F5D6-F387-4940-8AEB-909B86D98CB2}" dt="2024-11-26T13:55:53.665" v="2258" actId="700"/>
          <ac:spMkLst>
            <pc:docMk/>
            <pc:sldMk cId="1294487419" sldId="463"/>
            <ac:spMk id="5" creationId="{8214B2D4-94FF-DB72-6A04-756C04177E10}"/>
          </ac:spMkLst>
        </pc:spChg>
        <pc:spChg chg="mod ord">
          <ac:chgData name="Shafer, Ethan H MAJ" userId="505e747c-87be-44c0-94c2-fc4c31a873c1" providerId="ADAL" clId="{40D1F5D6-F387-4940-8AEB-909B86D98CB2}" dt="2024-11-26T13:55:53.665" v="2258" actId="700"/>
          <ac:spMkLst>
            <pc:docMk/>
            <pc:sldMk cId="1294487419" sldId="463"/>
            <ac:spMk id="6" creationId="{88E7787E-C260-AC79-A8D5-4E1CE3F3C235}"/>
          </ac:spMkLst>
        </pc:spChg>
        <pc:spChg chg="add mod ord">
          <ac:chgData name="Shafer, Ethan H MAJ" userId="505e747c-87be-44c0-94c2-fc4c31a873c1" providerId="ADAL" clId="{40D1F5D6-F387-4940-8AEB-909B86D98CB2}" dt="2024-11-26T14:05:27.030" v="2347" actId="20577"/>
          <ac:spMkLst>
            <pc:docMk/>
            <pc:sldMk cId="1294487419" sldId="463"/>
            <ac:spMk id="9" creationId="{18B974EC-193E-3BCB-9266-39891BB22611}"/>
          </ac:spMkLst>
        </pc:spChg>
        <pc:picChg chg="add mod">
          <ac:chgData name="Shafer, Ethan H MAJ" userId="505e747c-87be-44c0-94c2-fc4c31a873c1" providerId="ADAL" clId="{40D1F5D6-F387-4940-8AEB-909B86D98CB2}" dt="2024-11-26T14:05:24.762" v="2345" actId="1076"/>
          <ac:picMkLst>
            <pc:docMk/>
            <pc:sldMk cId="1294487419" sldId="463"/>
            <ac:picMk id="8" creationId="{8E0AABF8-E91D-8861-868B-C2AB3E379BFB}"/>
          </ac:picMkLst>
        </pc:picChg>
      </pc:sldChg>
      <pc:sldChg chg="addSp delSp modSp new mod modClrScheme chgLayout">
        <pc:chgData name="Shafer, Ethan H MAJ" userId="505e747c-87be-44c0-94c2-fc4c31a873c1" providerId="ADAL" clId="{40D1F5D6-F387-4940-8AEB-909B86D98CB2}" dt="2024-11-26T14:04:28.197" v="2337" actId="700"/>
        <pc:sldMkLst>
          <pc:docMk/>
          <pc:sldMk cId="957663693" sldId="464"/>
        </pc:sldMkLst>
        <pc:spChg chg="mod ord">
          <ac:chgData name="Shafer, Ethan H MAJ" userId="505e747c-87be-44c0-94c2-fc4c31a873c1" providerId="ADAL" clId="{40D1F5D6-F387-4940-8AEB-909B86D98CB2}" dt="2024-11-26T14:04:28.197" v="2337" actId="700"/>
          <ac:spMkLst>
            <pc:docMk/>
            <pc:sldMk cId="957663693" sldId="464"/>
            <ac:spMk id="2" creationId="{EC232E8F-BF8B-0B50-8DAA-E644CF6429E6}"/>
          </ac:spMkLst>
        </pc:spChg>
        <pc:spChg chg="del mod ord">
          <ac:chgData name="Shafer, Ethan H MAJ" userId="505e747c-87be-44c0-94c2-fc4c31a873c1" providerId="ADAL" clId="{40D1F5D6-F387-4940-8AEB-909B86D98CB2}" dt="2024-11-26T14:04:28.197" v="2337" actId="700"/>
          <ac:spMkLst>
            <pc:docMk/>
            <pc:sldMk cId="957663693" sldId="464"/>
            <ac:spMk id="3" creationId="{E71ECEA6-B937-69FC-88ED-CCD72985B2B4}"/>
          </ac:spMkLst>
        </pc:spChg>
        <pc:spChg chg="mod ord">
          <ac:chgData name="Shafer, Ethan H MAJ" userId="505e747c-87be-44c0-94c2-fc4c31a873c1" providerId="ADAL" clId="{40D1F5D6-F387-4940-8AEB-909B86D98CB2}" dt="2024-11-26T14:04:28.197" v="2337" actId="700"/>
          <ac:spMkLst>
            <pc:docMk/>
            <pc:sldMk cId="957663693" sldId="464"/>
            <ac:spMk id="4" creationId="{AC622EAD-E67D-811A-CD65-DEE43943E419}"/>
          </ac:spMkLst>
        </pc:spChg>
        <pc:spChg chg="mod ord">
          <ac:chgData name="Shafer, Ethan H MAJ" userId="505e747c-87be-44c0-94c2-fc4c31a873c1" providerId="ADAL" clId="{40D1F5D6-F387-4940-8AEB-909B86D98CB2}" dt="2024-11-26T14:04:28.197" v="2337" actId="700"/>
          <ac:spMkLst>
            <pc:docMk/>
            <pc:sldMk cId="957663693" sldId="464"/>
            <ac:spMk id="5" creationId="{1B30E28B-3722-03BB-5F46-FEB168584579}"/>
          </ac:spMkLst>
        </pc:spChg>
        <pc:spChg chg="mod ord">
          <ac:chgData name="Shafer, Ethan H MAJ" userId="505e747c-87be-44c0-94c2-fc4c31a873c1" providerId="ADAL" clId="{40D1F5D6-F387-4940-8AEB-909B86D98CB2}" dt="2024-11-26T14:04:28.197" v="2337" actId="700"/>
          <ac:spMkLst>
            <pc:docMk/>
            <pc:sldMk cId="957663693" sldId="464"/>
            <ac:spMk id="6" creationId="{FA7CF707-8514-52F0-9EDB-EEA37FA19A61}"/>
          </ac:spMkLst>
        </pc:spChg>
        <pc:spChg chg="add mod ord">
          <ac:chgData name="Shafer, Ethan H MAJ" userId="505e747c-87be-44c0-94c2-fc4c31a873c1" providerId="ADAL" clId="{40D1F5D6-F387-4940-8AEB-909B86D98CB2}" dt="2024-11-26T14:04:28.197" v="2337" actId="700"/>
          <ac:spMkLst>
            <pc:docMk/>
            <pc:sldMk cId="957663693" sldId="464"/>
            <ac:spMk id="7" creationId="{310D415E-A365-8EF9-83F3-1EBB39F5E696}"/>
          </ac:spMkLst>
        </pc:spChg>
      </pc:sldChg>
      <pc:sldChg chg="addSp delSp modSp new mod modClrScheme chgLayout modNotesTx">
        <pc:chgData name="Shafer, Ethan H MAJ" userId="505e747c-87be-44c0-94c2-fc4c31a873c1" providerId="ADAL" clId="{40D1F5D6-F387-4940-8AEB-909B86D98CB2}" dt="2024-11-26T19:04:44.222" v="3360"/>
        <pc:sldMkLst>
          <pc:docMk/>
          <pc:sldMk cId="1523371400" sldId="465"/>
        </pc:sldMkLst>
        <pc:spChg chg="del mod ord">
          <ac:chgData name="Shafer, Ethan H MAJ" userId="505e747c-87be-44c0-94c2-fc4c31a873c1" providerId="ADAL" clId="{40D1F5D6-F387-4940-8AEB-909B86D98CB2}" dt="2024-11-26T14:06:02.241" v="2356" actId="700"/>
          <ac:spMkLst>
            <pc:docMk/>
            <pc:sldMk cId="1523371400" sldId="465"/>
            <ac:spMk id="2" creationId="{9F863F4A-B7AF-7152-8EDB-684607747F00}"/>
          </ac:spMkLst>
        </pc:spChg>
        <pc:spChg chg="del mod ord">
          <ac:chgData name="Shafer, Ethan H MAJ" userId="505e747c-87be-44c0-94c2-fc4c31a873c1" providerId="ADAL" clId="{40D1F5D6-F387-4940-8AEB-909B86D98CB2}" dt="2024-11-26T14:06:02.241" v="2356" actId="700"/>
          <ac:spMkLst>
            <pc:docMk/>
            <pc:sldMk cId="1523371400" sldId="465"/>
            <ac:spMk id="3" creationId="{DE67AAD0-6141-1037-138F-260469D20DD8}"/>
          </ac:spMkLst>
        </pc:spChg>
        <pc:spChg chg="mod ord">
          <ac:chgData name="Shafer, Ethan H MAJ" userId="505e747c-87be-44c0-94c2-fc4c31a873c1" providerId="ADAL" clId="{40D1F5D6-F387-4940-8AEB-909B86D98CB2}" dt="2024-11-26T14:06:02.241" v="2356" actId="700"/>
          <ac:spMkLst>
            <pc:docMk/>
            <pc:sldMk cId="1523371400" sldId="465"/>
            <ac:spMk id="4" creationId="{DAEF45B7-169B-DB31-80D1-6CAB2307A558}"/>
          </ac:spMkLst>
        </pc:spChg>
        <pc:spChg chg="mod ord">
          <ac:chgData name="Shafer, Ethan H MAJ" userId="505e747c-87be-44c0-94c2-fc4c31a873c1" providerId="ADAL" clId="{40D1F5D6-F387-4940-8AEB-909B86D98CB2}" dt="2024-11-26T14:06:02.241" v="2356" actId="700"/>
          <ac:spMkLst>
            <pc:docMk/>
            <pc:sldMk cId="1523371400" sldId="465"/>
            <ac:spMk id="5" creationId="{ED437190-B83A-CB6B-1321-CB45D9112977}"/>
          </ac:spMkLst>
        </pc:spChg>
        <pc:spChg chg="mod ord">
          <ac:chgData name="Shafer, Ethan H MAJ" userId="505e747c-87be-44c0-94c2-fc4c31a873c1" providerId="ADAL" clId="{40D1F5D6-F387-4940-8AEB-909B86D98CB2}" dt="2024-11-26T14:06:02.241" v="2356" actId="700"/>
          <ac:spMkLst>
            <pc:docMk/>
            <pc:sldMk cId="1523371400" sldId="465"/>
            <ac:spMk id="6" creationId="{AC85A9EE-ACE8-8A17-F2B9-133BC8D42799}"/>
          </ac:spMkLst>
        </pc:spChg>
        <pc:spChg chg="add mod ord">
          <ac:chgData name="Shafer, Ethan H MAJ" userId="505e747c-87be-44c0-94c2-fc4c31a873c1" providerId="ADAL" clId="{40D1F5D6-F387-4940-8AEB-909B86D98CB2}" dt="2024-11-26T14:19:31.819" v="2391" actId="20577"/>
          <ac:spMkLst>
            <pc:docMk/>
            <pc:sldMk cId="1523371400" sldId="465"/>
            <ac:spMk id="7" creationId="{93E2882D-96EF-BBD3-6FBD-2251DE29ABEF}"/>
          </ac:spMkLst>
        </pc:spChg>
        <pc:spChg chg="add mod ord">
          <ac:chgData name="Shafer, Ethan H MAJ" userId="505e747c-87be-44c0-94c2-fc4c31a873c1" providerId="ADAL" clId="{40D1F5D6-F387-4940-8AEB-909B86D98CB2}" dt="2024-11-26T19:04:44.222" v="3360"/>
          <ac:spMkLst>
            <pc:docMk/>
            <pc:sldMk cId="1523371400" sldId="465"/>
            <ac:spMk id="8" creationId="{06F55DDF-37F0-C2EC-D1B5-BE017B4DA7AF}"/>
          </ac:spMkLst>
        </pc:spChg>
      </pc:sldChg>
      <pc:sldChg chg="modSp add del mod">
        <pc:chgData name="Shafer, Ethan H MAJ" userId="505e747c-87be-44c0-94c2-fc4c31a873c1" providerId="ADAL" clId="{40D1F5D6-F387-4940-8AEB-909B86D98CB2}" dt="2024-11-26T14:04:16.709" v="2336" actId="47"/>
        <pc:sldMkLst>
          <pc:docMk/>
          <pc:sldMk cId="3340348149" sldId="465"/>
        </pc:sldMkLst>
        <pc:spChg chg="mod">
          <ac:chgData name="Shafer, Ethan H MAJ" userId="505e747c-87be-44c0-94c2-fc4c31a873c1" providerId="ADAL" clId="{40D1F5D6-F387-4940-8AEB-909B86D98CB2}" dt="2024-11-26T14:03:09.903" v="2304" actId="6549"/>
          <ac:spMkLst>
            <pc:docMk/>
            <pc:sldMk cId="3340348149" sldId="465"/>
            <ac:spMk id="3" creationId="{4EAEE85C-F0C1-4403-369B-458361BEE0C5}"/>
          </ac:spMkLst>
        </pc:spChg>
      </pc:sldChg>
      <pc:sldChg chg="addSp delSp modSp new mod modClrScheme chgLayout modNotesTx">
        <pc:chgData name="Shafer, Ethan H MAJ" userId="505e747c-87be-44c0-94c2-fc4c31a873c1" providerId="ADAL" clId="{40D1F5D6-F387-4940-8AEB-909B86D98CB2}" dt="2024-11-26T14:31:09.484" v="2660" actId="20577"/>
        <pc:sldMkLst>
          <pc:docMk/>
          <pc:sldMk cId="3477110578" sldId="466"/>
        </pc:sldMkLst>
        <pc:spChg chg="del mod ord">
          <ac:chgData name="Shafer, Ethan H MAJ" userId="505e747c-87be-44c0-94c2-fc4c31a873c1" providerId="ADAL" clId="{40D1F5D6-F387-4940-8AEB-909B86D98CB2}" dt="2024-11-26T14:28:39.475" v="2393" actId="700"/>
          <ac:spMkLst>
            <pc:docMk/>
            <pc:sldMk cId="3477110578" sldId="466"/>
            <ac:spMk id="2" creationId="{BD646147-1417-278B-0650-2E686BA8B571}"/>
          </ac:spMkLst>
        </pc:spChg>
        <pc:spChg chg="del mod ord">
          <ac:chgData name="Shafer, Ethan H MAJ" userId="505e747c-87be-44c0-94c2-fc4c31a873c1" providerId="ADAL" clId="{40D1F5D6-F387-4940-8AEB-909B86D98CB2}" dt="2024-11-26T14:28:39.475" v="2393" actId="700"/>
          <ac:spMkLst>
            <pc:docMk/>
            <pc:sldMk cId="3477110578" sldId="466"/>
            <ac:spMk id="3" creationId="{CC52E875-4926-754C-3223-02422C0E764D}"/>
          </ac:spMkLst>
        </pc:spChg>
        <pc:spChg chg="mod ord">
          <ac:chgData name="Shafer, Ethan H MAJ" userId="505e747c-87be-44c0-94c2-fc4c31a873c1" providerId="ADAL" clId="{40D1F5D6-F387-4940-8AEB-909B86D98CB2}" dt="2024-11-26T14:28:39.475" v="2393" actId="700"/>
          <ac:spMkLst>
            <pc:docMk/>
            <pc:sldMk cId="3477110578" sldId="466"/>
            <ac:spMk id="4" creationId="{E1FF69C8-7E11-B630-0EE5-C95458354F6F}"/>
          </ac:spMkLst>
        </pc:spChg>
        <pc:spChg chg="mod ord">
          <ac:chgData name="Shafer, Ethan H MAJ" userId="505e747c-87be-44c0-94c2-fc4c31a873c1" providerId="ADAL" clId="{40D1F5D6-F387-4940-8AEB-909B86D98CB2}" dt="2024-11-26T14:28:39.475" v="2393" actId="700"/>
          <ac:spMkLst>
            <pc:docMk/>
            <pc:sldMk cId="3477110578" sldId="466"/>
            <ac:spMk id="5" creationId="{EEB03849-7EFE-7E7C-DE4C-E88B2A278BDE}"/>
          </ac:spMkLst>
        </pc:spChg>
        <pc:spChg chg="mod ord">
          <ac:chgData name="Shafer, Ethan H MAJ" userId="505e747c-87be-44c0-94c2-fc4c31a873c1" providerId="ADAL" clId="{40D1F5D6-F387-4940-8AEB-909B86D98CB2}" dt="2024-11-26T14:28:39.475" v="2393" actId="700"/>
          <ac:spMkLst>
            <pc:docMk/>
            <pc:sldMk cId="3477110578" sldId="466"/>
            <ac:spMk id="6" creationId="{CAEC5208-BEF8-DA96-6A55-A281EC973DB5}"/>
          </ac:spMkLst>
        </pc:spChg>
        <pc:spChg chg="add mod ord">
          <ac:chgData name="Shafer, Ethan H MAJ" userId="505e747c-87be-44c0-94c2-fc4c31a873c1" providerId="ADAL" clId="{40D1F5D6-F387-4940-8AEB-909B86D98CB2}" dt="2024-11-26T14:28:42.393" v="2408" actId="20577"/>
          <ac:spMkLst>
            <pc:docMk/>
            <pc:sldMk cId="3477110578" sldId="466"/>
            <ac:spMk id="7" creationId="{FD00C01B-993C-F304-385B-4922003DD88A}"/>
          </ac:spMkLst>
        </pc:spChg>
        <pc:spChg chg="add mod ord">
          <ac:chgData name="Shafer, Ethan H MAJ" userId="505e747c-87be-44c0-94c2-fc4c31a873c1" providerId="ADAL" clId="{40D1F5D6-F387-4940-8AEB-909B86D98CB2}" dt="2024-11-26T14:29:37.340" v="2435" actId="20577"/>
          <ac:spMkLst>
            <pc:docMk/>
            <pc:sldMk cId="3477110578" sldId="466"/>
            <ac:spMk id="8" creationId="{80138034-54AD-722A-815E-BE8820388815}"/>
          </ac:spMkLst>
        </pc:spChg>
      </pc:sldChg>
      <pc:sldChg chg="addSp delSp modSp new mod modAnim chgLayout">
        <pc:chgData name="Shafer, Ethan H MAJ" userId="505e747c-87be-44c0-94c2-fc4c31a873c1" providerId="ADAL" clId="{40D1F5D6-F387-4940-8AEB-909B86D98CB2}" dt="2024-11-26T15:49:02.163" v="2960"/>
        <pc:sldMkLst>
          <pc:docMk/>
          <pc:sldMk cId="2969721413" sldId="467"/>
        </pc:sldMkLst>
        <pc:spChg chg="mod ord">
          <ac:chgData name="Shafer, Ethan H MAJ" userId="505e747c-87be-44c0-94c2-fc4c31a873c1" providerId="ADAL" clId="{40D1F5D6-F387-4940-8AEB-909B86D98CB2}" dt="2024-11-26T14:35:50.325" v="2773" actId="6264"/>
          <ac:spMkLst>
            <pc:docMk/>
            <pc:sldMk cId="2969721413" sldId="467"/>
            <ac:spMk id="2" creationId="{D2E9B396-4E5A-1D4A-E9F4-AE7FB55DADE8}"/>
          </ac:spMkLst>
        </pc:spChg>
        <pc:spChg chg="del mod">
          <ac:chgData name="Shafer, Ethan H MAJ" userId="505e747c-87be-44c0-94c2-fc4c31a873c1" providerId="ADAL" clId="{40D1F5D6-F387-4940-8AEB-909B86D98CB2}" dt="2024-11-26T14:35:50.325" v="2773" actId="6264"/>
          <ac:spMkLst>
            <pc:docMk/>
            <pc:sldMk cId="2969721413" sldId="467"/>
            <ac:spMk id="3" creationId="{85790C1E-BC1A-C521-0A44-51758F714935}"/>
          </ac:spMkLst>
        </pc:spChg>
        <pc:spChg chg="mod ord">
          <ac:chgData name="Shafer, Ethan H MAJ" userId="505e747c-87be-44c0-94c2-fc4c31a873c1" providerId="ADAL" clId="{40D1F5D6-F387-4940-8AEB-909B86D98CB2}" dt="2024-11-26T14:35:50.325" v="2773" actId="6264"/>
          <ac:spMkLst>
            <pc:docMk/>
            <pc:sldMk cId="2969721413" sldId="467"/>
            <ac:spMk id="4" creationId="{1186EE04-D1CA-AA67-18D2-29929026FE91}"/>
          </ac:spMkLst>
        </pc:spChg>
        <pc:spChg chg="mod ord">
          <ac:chgData name="Shafer, Ethan H MAJ" userId="505e747c-87be-44c0-94c2-fc4c31a873c1" providerId="ADAL" clId="{40D1F5D6-F387-4940-8AEB-909B86D98CB2}" dt="2024-11-26T14:35:50.325" v="2773" actId="6264"/>
          <ac:spMkLst>
            <pc:docMk/>
            <pc:sldMk cId="2969721413" sldId="467"/>
            <ac:spMk id="5" creationId="{60494DFD-B292-E0A5-CEEB-46A859307832}"/>
          </ac:spMkLst>
        </pc:spChg>
        <pc:spChg chg="mod ord">
          <ac:chgData name="Shafer, Ethan H MAJ" userId="505e747c-87be-44c0-94c2-fc4c31a873c1" providerId="ADAL" clId="{40D1F5D6-F387-4940-8AEB-909B86D98CB2}" dt="2024-11-26T14:35:50.325" v="2773" actId="6264"/>
          <ac:spMkLst>
            <pc:docMk/>
            <pc:sldMk cId="2969721413" sldId="467"/>
            <ac:spMk id="6" creationId="{5357694B-D8BB-7317-9453-9F2547BF4C4A}"/>
          </ac:spMkLst>
        </pc:spChg>
        <pc:spChg chg="add del mod">
          <ac:chgData name="Shafer, Ethan H MAJ" userId="505e747c-87be-44c0-94c2-fc4c31a873c1" providerId="ADAL" clId="{40D1F5D6-F387-4940-8AEB-909B86D98CB2}" dt="2024-11-26T14:35:50.325" v="2773" actId="6264"/>
          <ac:spMkLst>
            <pc:docMk/>
            <pc:sldMk cId="2969721413" sldId="467"/>
            <ac:spMk id="7" creationId="{669A9786-5687-2ED4-81B0-E5BA62361C02}"/>
          </ac:spMkLst>
        </pc:spChg>
        <pc:spChg chg="add del mod">
          <ac:chgData name="Shafer, Ethan H MAJ" userId="505e747c-87be-44c0-94c2-fc4c31a873c1" providerId="ADAL" clId="{40D1F5D6-F387-4940-8AEB-909B86D98CB2}" dt="2024-11-26T14:35:50.325" v="2773" actId="6264"/>
          <ac:spMkLst>
            <pc:docMk/>
            <pc:sldMk cId="2969721413" sldId="467"/>
            <ac:spMk id="8" creationId="{23870627-8821-5C92-4462-5B6740BF4DA5}"/>
          </ac:spMkLst>
        </pc:spChg>
        <pc:spChg chg="add del mod">
          <ac:chgData name="Shafer, Ethan H MAJ" userId="505e747c-87be-44c0-94c2-fc4c31a873c1" providerId="ADAL" clId="{40D1F5D6-F387-4940-8AEB-909B86D98CB2}" dt="2024-11-26T14:35:50.325" v="2773" actId="6264"/>
          <ac:spMkLst>
            <pc:docMk/>
            <pc:sldMk cId="2969721413" sldId="467"/>
            <ac:spMk id="9" creationId="{79977AA6-36A1-FA9C-98EE-F6E0BED391E5}"/>
          </ac:spMkLst>
        </pc:spChg>
        <pc:spChg chg="add del mod">
          <ac:chgData name="Shafer, Ethan H MAJ" userId="505e747c-87be-44c0-94c2-fc4c31a873c1" providerId="ADAL" clId="{40D1F5D6-F387-4940-8AEB-909B86D98CB2}" dt="2024-11-26T14:35:50.325" v="2773" actId="6264"/>
          <ac:spMkLst>
            <pc:docMk/>
            <pc:sldMk cId="2969721413" sldId="467"/>
            <ac:spMk id="10" creationId="{189085C4-240A-A9B2-6449-8A1D616712A9}"/>
          </ac:spMkLst>
        </pc:spChg>
        <pc:spChg chg="add mod ord">
          <ac:chgData name="Shafer, Ethan H MAJ" userId="505e747c-87be-44c0-94c2-fc4c31a873c1" providerId="ADAL" clId="{40D1F5D6-F387-4940-8AEB-909B86D98CB2}" dt="2024-11-26T15:48:53.935" v="2959" actId="20577"/>
          <ac:spMkLst>
            <pc:docMk/>
            <pc:sldMk cId="2969721413" sldId="467"/>
            <ac:spMk id="11" creationId="{AAFB81A2-4D74-FC4B-8359-FEA598EFDBE2}"/>
          </ac:spMkLst>
        </pc:spChg>
      </pc:sldChg>
      <pc:sldChg chg="addSp delSp modSp new mod chgLayout">
        <pc:chgData name="Shafer, Ethan H MAJ" userId="505e747c-87be-44c0-94c2-fc4c31a873c1" providerId="ADAL" clId="{40D1F5D6-F387-4940-8AEB-909B86D98CB2}" dt="2024-11-26T18:49:19.481" v="3088" actId="20577"/>
        <pc:sldMkLst>
          <pc:docMk/>
          <pc:sldMk cId="3523339952" sldId="468"/>
        </pc:sldMkLst>
        <pc:spChg chg="mod ord">
          <ac:chgData name="Shafer, Ethan H MAJ" userId="505e747c-87be-44c0-94c2-fc4c31a873c1" providerId="ADAL" clId="{40D1F5D6-F387-4940-8AEB-909B86D98CB2}" dt="2024-11-26T18:45:02.023" v="3076" actId="20577"/>
          <ac:spMkLst>
            <pc:docMk/>
            <pc:sldMk cId="3523339952" sldId="468"/>
            <ac:spMk id="2" creationId="{B048A441-A7D7-0E13-A78F-B64B2FBDD790}"/>
          </ac:spMkLst>
        </pc:spChg>
        <pc:spChg chg="del mod">
          <ac:chgData name="Shafer, Ethan H MAJ" userId="505e747c-87be-44c0-94c2-fc4c31a873c1" providerId="ADAL" clId="{40D1F5D6-F387-4940-8AEB-909B86D98CB2}" dt="2024-11-26T15:51:01.516" v="2983" actId="6264"/>
          <ac:spMkLst>
            <pc:docMk/>
            <pc:sldMk cId="3523339952" sldId="468"/>
            <ac:spMk id="3" creationId="{974BE55B-A1F5-AF2C-2A0B-C3F17ED6BE59}"/>
          </ac:spMkLst>
        </pc:spChg>
        <pc:spChg chg="mod ord">
          <ac:chgData name="Shafer, Ethan H MAJ" userId="505e747c-87be-44c0-94c2-fc4c31a873c1" providerId="ADAL" clId="{40D1F5D6-F387-4940-8AEB-909B86D98CB2}" dt="2024-11-26T15:51:01.516" v="2983" actId="6264"/>
          <ac:spMkLst>
            <pc:docMk/>
            <pc:sldMk cId="3523339952" sldId="468"/>
            <ac:spMk id="4" creationId="{6877975B-F212-5870-EA6F-E702066C7A07}"/>
          </ac:spMkLst>
        </pc:spChg>
        <pc:spChg chg="mod ord">
          <ac:chgData name="Shafer, Ethan H MAJ" userId="505e747c-87be-44c0-94c2-fc4c31a873c1" providerId="ADAL" clId="{40D1F5D6-F387-4940-8AEB-909B86D98CB2}" dt="2024-11-26T15:51:01.516" v="2983" actId="6264"/>
          <ac:spMkLst>
            <pc:docMk/>
            <pc:sldMk cId="3523339952" sldId="468"/>
            <ac:spMk id="5" creationId="{5E8C6219-1D22-1CFB-2519-9D8E8F5A8396}"/>
          </ac:spMkLst>
        </pc:spChg>
        <pc:spChg chg="mod ord">
          <ac:chgData name="Shafer, Ethan H MAJ" userId="505e747c-87be-44c0-94c2-fc4c31a873c1" providerId="ADAL" clId="{40D1F5D6-F387-4940-8AEB-909B86D98CB2}" dt="2024-11-26T15:51:01.516" v="2983" actId="6264"/>
          <ac:spMkLst>
            <pc:docMk/>
            <pc:sldMk cId="3523339952" sldId="468"/>
            <ac:spMk id="6" creationId="{8B06C153-E9CE-59B6-46B0-87EB2A9B703E}"/>
          </ac:spMkLst>
        </pc:spChg>
        <pc:spChg chg="add del mod">
          <ac:chgData name="Shafer, Ethan H MAJ" userId="505e747c-87be-44c0-94c2-fc4c31a873c1" providerId="ADAL" clId="{40D1F5D6-F387-4940-8AEB-909B86D98CB2}" dt="2024-11-26T15:51:01.516" v="2983" actId="6264"/>
          <ac:spMkLst>
            <pc:docMk/>
            <pc:sldMk cId="3523339952" sldId="468"/>
            <ac:spMk id="7" creationId="{F64CE6A4-DE39-D9D2-BA0E-16E3EAF9BB7C}"/>
          </ac:spMkLst>
        </pc:spChg>
        <pc:spChg chg="add del mod">
          <ac:chgData name="Shafer, Ethan H MAJ" userId="505e747c-87be-44c0-94c2-fc4c31a873c1" providerId="ADAL" clId="{40D1F5D6-F387-4940-8AEB-909B86D98CB2}" dt="2024-11-26T15:51:01.516" v="2983" actId="6264"/>
          <ac:spMkLst>
            <pc:docMk/>
            <pc:sldMk cId="3523339952" sldId="468"/>
            <ac:spMk id="8" creationId="{FAA4308A-F8DC-CD3F-5A68-9F852BAEF3D1}"/>
          </ac:spMkLst>
        </pc:spChg>
        <pc:spChg chg="add del mod">
          <ac:chgData name="Shafer, Ethan H MAJ" userId="505e747c-87be-44c0-94c2-fc4c31a873c1" providerId="ADAL" clId="{40D1F5D6-F387-4940-8AEB-909B86D98CB2}" dt="2024-11-26T15:51:01.516" v="2983" actId="6264"/>
          <ac:spMkLst>
            <pc:docMk/>
            <pc:sldMk cId="3523339952" sldId="468"/>
            <ac:spMk id="9" creationId="{418C8E4B-E554-7C6E-8D96-B50A73240C95}"/>
          </ac:spMkLst>
        </pc:spChg>
        <pc:spChg chg="add del mod">
          <ac:chgData name="Shafer, Ethan H MAJ" userId="505e747c-87be-44c0-94c2-fc4c31a873c1" providerId="ADAL" clId="{40D1F5D6-F387-4940-8AEB-909B86D98CB2}" dt="2024-11-26T15:51:01.516" v="2983" actId="6264"/>
          <ac:spMkLst>
            <pc:docMk/>
            <pc:sldMk cId="3523339952" sldId="468"/>
            <ac:spMk id="10" creationId="{37E59017-79FC-9702-5CDE-8780B09F7BA5}"/>
          </ac:spMkLst>
        </pc:spChg>
        <pc:spChg chg="add mod ord">
          <ac:chgData name="Shafer, Ethan H MAJ" userId="505e747c-87be-44c0-94c2-fc4c31a873c1" providerId="ADAL" clId="{40D1F5D6-F387-4940-8AEB-909B86D98CB2}" dt="2024-11-26T18:49:19.481" v="3088" actId="20577"/>
          <ac:spMkLst>
            <pc:docMk/>
            <pc:sldMk cId="3523339952" sldId="468"/>
            <ac:spMk id="11" creationId="{E644AF9E-84DE-5C37-2759-47F6CE435AEF}"/>
          </ac:spMkLst>
        </pc:spChg>
      </pc:sldChg>
      <pc:sldChg chg="modSp new mod modAnim">
        <pc:chgData name="Shafer, Ethan H MAJ" userId="505e747c-87be-44c0-94c2-fc4c31a873c1" providerId="ADAL" clId="{40D1F5D6-F387-4940-8AEB-909B86D98CB2}" dt="2024-11-26T18:56:21.508" v="3359" actId="20577"/>
        <pc:sldMkLst>
          <pc:docMk/>
          <pc:sldMk cId="3436284157" sldId="469"/>
        </pc:sldMkLst>
        <pc:spChg chg="mod">
          <ac:chgData name="Shafer, Ethan H MAJ" userId="505e747c-87be-44c0-94c2-fc4c31a873c1" providerId="ADAL" clId="{40D1F5D6-F387-4940-8AEB-909B86D98CB2}" dt="2024-11-26T18:55:00.041" v="3094" actId="20577"/>
          <ac:spMkLst>
            <pc:docMk/>
            <pc:sldMk cId="3436284157" sldId="469"/>
            <ac:spMk id="2" creationId="{A6EC0BB3-B94E-9BA1-F163-A0DCA9A78948}"/>
          </ac:spMkLst>
        </pc:spChg>
        <pc:spChg chg="mod">
          <ac:chgData name="Shafer, Ethan H MAJ" userId="505e747c-87be-44c0-94c2-fc4c31a873c1" providerId="ADAL" clId="{40D1F5D6-F387-4940-8AEB-909B86D98CB2}" dt="2024-11-26T18:56:21.508" v="3359" actId="20577"/>
          <ac:spMkLst>
            <pc:docMk/>
            <pc:sldMk cId="3436284157" sldId="469"/>
            <ac:spMk id="3" creationId="{5721CFF0-C5F8-5299-8B42-F52319773192}"/>
          </ac:spMkLst>
        </pc:spChg>
      </pc:sldChg>
    </pc:docChg>
  </pc:docChgLst>
  <pc:docChgLst>
    <pc:chgData name="Shafer, Ethan H MAJ" userId="505e747c-87be-44c0-94c2-fc4c31a873c1" providerId="ADAL" clId="{DCE83B59-29CC-49E5-A17E-C9A0E6BBA5EB}"/>
    <pc:docChg chg="undo redo custSel addSld delSld modSld sldOrd">
      <pc:chgData name="Shafer, Ethan H MAJ" userId="505e747c-87be-44c0-94c2-fc4c31a873c1" providerId="ADAL" clId="{DCE83B59-29CC-49E5-A17E-C9A0E6BBA5EB}" dt="2024-07-15T04:50:27.998" v="3885" actId="20577"/>
      <pc:docMkLst>
        <pc:docMk/>
      </pc:docMkLst>
      <pc:sldChg chg="del">
        <pc:chgData name="Shafer, Ethan H MAJ" userId="505e747c-87be-44c0-94c2-fc4c31a873c1" providerId="ADAL" clId="{DCE83B59-29CC-49E5-A17E-C9A0E6BBA5EB}" dt="2024-07-14T00:58:35.964" v="5" actId="47"/>
        <pc:sldMkLst>
          <pc:docMk/>
          <pc:sldMk cId="2628425495" sldId="256"/>
        </pc:sldMkLst>
      </pc:sldChg>
      <pc:sldChg chg="del">
        <pc:chgData name="Shafer, Ethan H MAJ" userId="505e747c-87be-44c0-94c2-fc4c31a873c1" providerId="ADAL" clId="{DCE83B59-29CC-49E5-A17E-C9A0E6BBA5EB}" dt="2024-07-14T00:58:35.964" v="5" actId="47"/>
        <pc:sldMkLst>
          <pc:docMk/>
          <pc:sldMk cId="2059293038" sldId="257"/>
        </pc:sldMkLst>
      </pc:sldChg>
      <pc:sldChg chg="del">
        <pc:chgData name="Shafer, Ethan H MAJ" userId="505e747c-87be-44c0-94c2-fc4c31a873c1" providerId="ADAL" clId="{DCE83B59-29CC-49E5-A17E-C9A0E6BBA5EB}" dt="2024-07-14T00:58:35.964" v="5" actId="47"/>
        <pc:sldMkLst>
          <pc:docMk/>
          <pc:sldMk cId="321356400" sldId="258"/>
        </pc:sldMkLst>
      </pc:sldChg>
      <pc:sldChg chg="del">
        <pc:chgData name="Shafer, Ethan H MAJ" userId="505e747c-87be-44c0-94c2-fc4c31a873c1" providerId="ADAL" clId="{DCE83B59-29CC-49E5-A17E-C9A0E6BBA5EB}" dt="2024-07-14T00:58:35.964" v="5" actId="47"/>
        <pc:sldMkLst>
          <pc:docMk/>
          <pc:sldMk cId="767525549" sldId="259"/>
        </pc:sldMkLst>
      </pc:sldChg>
      <pc:sldChg chg="del">
        <pc:chgData name="Shafer, Ethan H MAJ" userId="505e747c-87be-44c0-94c2-fc4c31a873c1" providerId="ADAL" clId="{DCE83B59-29CC-49E5-A17E-C9A0E6BBA5EB}" dt="2024-07-14T00:58:35.964" v="5" actId="47"/>
        <pc:sldMkLst>
          <pc:docMk/>
          <pc:sldMk cId="1994102514" sldId="261"/>
        </pc:sldMkLst>
      </pc:sldChg>
      <pc:sldChg chg="del">
        <pc:chgData name="Shafer, Ethan H MAJ" userId="505e747c-87be-44c0-94c2-fc4c31a873c1" providerId="ADAL" clId="{DCE83B59-29CC-49E5-A17E-C9A0E6BBA5EB}" dt="2024-07-14T00:58:35.964" v="5" actId="47"/>
        <pc:sldMkLst>
          <pc:docMk/>
          <pc:sldMk cId="1317242666" sldId="262"/>
        </pc:sldMkLst>
      </pc:sldChg>
      <pc:sldChg chg="addSp delSp modSp add del mod chgLayout">
        <pc:chgData name="Shafer, Ethan H MAJ" userId="505e747c-87be-44c0-94c2-fc4c31a873c1" providerId="ADAL" clId="{DCE83B59-29CC-49E5-A17E-C9A0E6BBA5EB}" dt="2024-07-14T01:01:52.224" v="77" actId="47"/>
        <pc:sldMkLst>
          <pc:docMk/>
          <pc:sldMk cId="3401961270" sldId="264"/>
        </pc:sldMkLst>
        <pc:spChg chg="add del mod">
          <ac:chgData name="Shafer, Ethan H MAJ" userId="505e747c-87be-44c0-94c2-fc4c31a873c1" providerId="ADAL" clId="{DCE83B59-29CC-49E5-A17E-C9A0E6BBA5EB}" dt="2024-07-14T00:58:43.664" v="6" actId="6264"/>
          <ac:spMkLst>
            <pc:docMk/>
            <pc:sldMk cId="3401961270" sldId="264"/>
            <ac:spMk id="3" creationId="{DAD66805-9081-6126-C4E6-46E9AF1C148F}"/>
          </ac:spMkLst>
        </pc:spChg>
        <pc:spChg chg="mod ord">
          <ac:chgData name="Shafer, Ethan H MAJ" userId="505e747c-87be-44c0-94c2-fc4c31a873c1" providerId="ADAL" clId="{DCE83B59-29CC-49E5-A17E-C9A0E6BBA5EB}" dt="2024-07-14T00:58:43.664" v="6" actId="6264"/>
          <ac:spMkLst>
            <pc:docMk/>
            <pc:sldMk cId="3401961270" sldId="264"/>
            <ac:spMk id="5" creationId="{BA9FA3E6-2B2A-4C65-B97C-D9A12DCDE851}"/>
          </ac:spMkLst>
        </pc:spChg>
        <pc:spChg chg="mod ord">
          <ac:chgData name="Shafer, Ethan H MAJ" userId="505e747c-87be-44c0-94c2-fc4c31a873c1" providerId="ADAL" clId="{DCE83B59-29CC-49E5-A17E-C9A0E6BBA5EB}" dt="2024-07-14T00:58:43.664" v="6" actId="6264"/>
          <ac:spMkLst>
            <pc:docMk/>
            <pc:sldMk cId="3401961270" sldId="264"/>
            <ac:spMk id="6" creationId="{CF07C162-7E0A-4D56-941E-1549B40410A8}"/>
          </ac:spMkLst>
        </pc:spChg>
        <pc:spChg chg="mod ord">
          <ac:chgData name="Shafer, Ethan H MAJ" userId="505e747c-87be-44c0-94c2-fc4c31a873c1" providerId="ADAL" clId="{DCE83B59-29CC-49E5-A17E-C9A0E6BBA5EB}" dt="2024-07-14T00:58:43.664" v="6" actId="6264"/>
          <ac:spMkLst>
            <pc:docMk/>
            <pc:sldMk cId="3401961270" sldId="264"/>
            <ac:spMk id="7" creationId="{E84A277A-BECF-42B6-AD3F-C6B980B9A888}"/>
          </ac:spMkLst>
        </pc:spChg>
        <pc:spChg chg="mod ord">
          <ac:chgData name="Shafer, Ethan H MAJ" userId="505e747c-87be-44c0-94c2-fc4c31a873c1" providerId="ADAL" clId="{DCE83B59-29CC-49E5-A17E-C9A0E6BBA5EB}" dt="2024-07-14T00:58:43.664" v="6" actId="6264"/>
          <ac:spMkLst>
            <pc:docMk/>
            <pc:sldMk cId="3401961270" sldId="264"/>
            <ac:spMk id="8" creationId="{A73AEDC3-2C35-4DAA-81F1-F4E79D787951}"/>
          </ac:spMkLst>
        </pc:spChg>
        <pc:spChg chg="add del mod">
          <ac:chgData name="Shafer, Ethan H MAJ" userId="505e747c-87be-44c0-94c2-fc4c31a873c1" providerId="ADAL" clId="{DCE83B59-29CC-49E5-A17E-C9A0E6BBA5EB}" dt="2024-07-14T00:58:43.664" v="6" actId="6264"/>
          <ac:spMkLst>
            <pc:docMk/>
            <pc:sldMk cId="3401961270" sldId="264"/>
            <ac:spMk id="9" creationId="{105BD857-F1DD-F4E1-DC2C-2B8F10031AA3}"/>
          </ac:spMkLst>
        </pc:spChg>
        <pc:spChg chg="add del mod">
          <ac:chgData name="Shafer, Ethan H MAJ" userId="505e747c-87be-44c0-94c2-fc4c31a873c1" providerId="ADAL" clId="{DCE83B59-29CC-49E5-A17E-C9A0E6BBA5EB}" dt="2024-07-14T00:58:43.664" v="6" actId="6264"/>
          <ac:spMkLst>
            <pc:docMk/>
            <pc:sldMk cId="3401961270" sldId="264"/>
            <ac:spMk id="10" creationId="{E6D15187-582E-6CB6-E0ED-B9D6D729A8E9}"/>
          </ac:spMkLst>
        </pc:spChg>
        <pc:spChg chg="add del mod">
          <ac:chgData name="Shafer, Ethan H MAJ" userId="505e747c-87be-44c0-94c2-fc4c31a873c1" providerId="ADAL" clId="{DCE83B59-29CC-49E5-A17E-C9A0E6BBA5EB}" dt="2024-07-14T00:58:43.664" v="6" actId="6264"/>
          <ac:spMkLst>
            <pc:docMk/>
            <pc:sldMk cId="3401961270" sldId="264"/>
            <ac:spMk id="11" creationId="{384A654E-ADFE-014C-1957-6CE01D69F17D}"/>
          </ac:spMkLst>
        </pc:spChg>
        <pc:spChg chg="add del mod">
          <ac:chgData name="Shafer, Ethan H MAJ" userId="505e747c-87be-44c0-94c2-fc4c31a873c1" providerId="ADAL" clId="{DCE83B59-29CC-49E5-A17E-C9A0E6BBA5EB}" dt="2024-07-14T00:58:43.664" v="6" actId="6264"/>
          <ac:spMkLst>
            <pc:docMk/>
            <pc:sldMk cId="3401961270" sldId="264"/>
            <ac:spMk id="12" creationId="{2EEBC08B-EEAC-D82F-0330-58B3ED8BABB2}"/>
          </ac:spMkLst>
        </pc:spChg>
        <pc:spChg chg="add mod ord">
          <ac:chgData name="Shafer, Ethan H MAJ" userId="505e747c-87be-44c0-94c2-fc4c31a873c1" providerId="ADAL" clId="{DCE83B59-29CC-49E5-A17E-C9A0E6BBA5EB}" dt="2024-07-14T00:58:43.664" v="6" actId="6264"/>
          <ac:spMkLst>
            <pc:docMk/>
            <pc:sldMk cId="3401961270" sldId="264"/>
            <ac:spMk id="13" creationId="{DD029FA0-9EA8-8727-5E2A-EEB0CCFDF6E0}"/>
          </ac:spMkLst>
        </pc:spChg>
        <pc:spChg chg="mod ord">
          <ac:chgData name="Shafer, Ethan H MAJ" userId="505e747c-87be-44c0-94c2-fc4c31a873c1" providerId="ADAL" clId="{DCE83B59-29CC-49E5-A17E-C9A0E6BBA5EB}" dt="2024-07-14T00:58:43.664" v="6" actId="6264"/>
          <ac:spMkLst>
            <pc:docMk/>
            <pc:sldMk cId="3401961270" sldId="264"/>
            <ac:spMk id="15" creationId="{7A88669D-20F3-4D4A-A3BC-BBE113900041}"/>
          </ac:spMkLst>
        </pc:spChg>
      </pc:sldChg>
      <pc:sldChg chg="del">
        <pc:chgData name="Shafer, Ethan H MAJ" userId="505e747c-87be-44c0-94c2-fc4c31a873c1" providerId="ADAL" clId="{DCE83B59-29CC-49E5-A17E-C9A0E6BBA5EB}" dt="2024-07-14T00:58:35.964" v="5" actId="47"/>
        <pc:sldMkLst>
          <pc:docMk/>
          <pc:sldMk cId="3665849110" sldId="266"/>
        </pc:sldMkLst>
      </pc:sldChg>
      <pc:sldChg chg="del">
        <pc:chgData name="Shafer, Ethan H MAJ" userId="505e747c-87be-44c0-94c2-fc4c31a873c1" providerId="ADAL" clId="{DCE83B59-29CC-49E5-A17E-C9A0E6BBA5EB}" dt="2024-07-14T00:58:35.964" v="5" actId="47"/>
        <pc:sldMkLst>
          <pc:docMk/>
          <pc:sldMk cId="2607678769" sldId="267"/>
        </pc:sldMkLst>
      </pc:sldChg>
      <pc:sldChg chg="del">
        <pc:chgData name="Shafer, Ethan H MAJ" userId="505e747c-87be-44c0-94c2-fc4c31a873c1" providerId="ADAL" clId="{DCE83B59-29CC-49E5-A17E-C9A0E6BBA5EB}" dt="2024-07-14T00:58:35.964" v="5" actId="47"/>
        <pc:sldMkLst>
          <pc:docMk/>
          <pc:sldMk cId="4243758166" sldId="269"/>
        </pc:sldMkLst>
      </pc:sldChg>
      <pc:sldChg chg="del">
        <pc:chgData name="Shafer, Ethan H MAJ" userId="505e747c-87be-44c0-94c2-fc4c31a873c1" providerId="ADAL" clId="{DCE83B59-29CC-49E5-A17E-C9A0E6BBA5EB}" dt="2024-07-14T00:58:35.964" v="5" actId="47"/>
        <pc:sldMkLst>
          <pc:docMk/>
          <pc:sldMk cId="367702812" sldId="270"/>
        </pc:sldMkLst>
      </pc:sldChg>
      <pc:sldChg chg="del">
        <pc:chgData name="Shafer, Ethan H MAJ" userId="505e747c-87be-44c0-94c2-fc4c31a873c1" providerId="ADAL" clId="{DCE83B59-29CC-49E5-A17E-C9A0E6BBA5EB}" dt="2024-07-14T00:58:35.964" v="5" actId="47"/>
        <pc:sldMkLst>
          <pc:docMk/>
          <pc:sldMk cId="1411056543" sldId="271"/>
        </pc:sldMkLst>
      </pc:sldChg>
      <pc:sldChg chg="addSp delSp modSp add del mod chgLayout">
        <pc:chgData name="Shafer, Ethan H MAJ" userId="505e747c-87be-44c0-94c2-fc4c31a873c1" providerId="ADAL" clId="{DCE83B59-29CC-49E5-A17E-C9A0E6BBA5EB}" dt="2024-07-14T01:00:57.484" v="59" actId="47"/>
        <pc:sldMkLst>
          <pc:docMk/>
          <pc:sldMk cId="641545480" sldId="275"/>
        </pc:sldMkLst>
        <pc:spChg chg="mod ord">
          <ac:chgData name="Shafer, Ethan H MAJ" userId="505e747c-87be-44c0-94c2-fc4c31a873c1" providerId="ADAL" clId="{DCE83B59-29CC-49E5-A17E-C9A0E6BBA5EB}" dt="2024-07-14T00:58:43.664" v="6" actId="6264"/>
          <ac:spMkLst>
            <pc:docMk/>
            <pc:sldMk cId="641545480" sldId="275"/>
            <ac:spMk id="2" creationId="{D26B32CA-8E39-48C5-B84A-C621F7345058}"/>
          </ac:spMkLst>
        </pc:spChg>
        <pc:spChg chg="mod ord">
          <ac:chgData name="Shafer, Ethan H MAJ" userId="505e747c-87be-44c0-94c2-fc4c31a873c1" providerId="ADAL" clId="{DCE83B59-29CC-49E5-A17E-C9A0E6BBA5EB}" dt="2024-07-14T00:58:43.664" v="6" actId="6264"/>
          <ac:spMkLst>
            <pc:docMk/>
            <pc:sldMk cId="641545480" sldId="275"/>
            <ac:spMk id="3" creationId="{05B36D41-91B5-45D0-92BA-47E691E16F36}"/>
          </ac:spMkLst>
        </pc:spChg>
        <pc:spChg chg="mod ord">
          <ac:chgData name="Shafer, Ethan H MAJ" userId="505e747c-87be-44c0-94c2-fc4c31a873c1" providerId="ADAL" clId="{DCE83B59-29CC-49E5-A17E-C9A0E6BBA5EB}" dt="2024-07-14T00:58:43.664" v="6" actId="6264"/>
          <ac:spMkLst>
            <pc:docMk/>
            <pc:sldMk cId="641545480" sldId="275"/>
            <ac:spMk id="4" creationId="{246CD077-72A9-40B7-BE9C-D7B968012934}"/>
          </ac:spMkLst>
        </pc:spChg>
        <pc:spChg chg="mod ord">
          <ac:chgData name="Shafer, Ethan H MAJ" userId="505e747c-87be-44c0-94c2-fc4c31a873c1" providerId="ADAL" clId="{DCE83B59-29CC-49E5-A17E-C9A0E6BBA5EB}" dt="2024-07-14T00:58:43.664" v="6" actId="6264"/>
          <ac:spMkLst>
            <pc:docMk/>
            <pc:sldMk cId="641545480" sldId="275"/>
            <ac:spMk id="5" creationId="{F9C6556D-18D9-4907-AEA3-FAAD064035A1}"/>
          </ac:spMkLst>
        </pc:spChg>
        <pc:spChg chg="mod ord">
          <ac:chgData name="Shafer, Ethan H MAJ" userId="505e747c-87be-44c0-94c2-fc4c31a873c1" providerId="ADAL" clId="{DCE83B59-29CC-49E5-A17E-C9A0E6BBA5EB}" dt="2024-07-14T00:58:43.664" v="6" actId="6264"/>
          <ac:spMkLst>
            <pc:docMk/>
            <pc:sldMk cId="641545480" sldId="275"/>
            <ac:spMk id="6" creationId="{5673010C-5B7A-4B2C-B11A-427DE6C22F6A}"/>
          </ac:spMkLst>
        </pc:spChg>
        <pc:spChg chg="mod ord">
          <ac:chgData name="Shafer, Ethan H MAJ" userId="505e747c-87be-44c0-94c2-fc4c31a873c1" providerId="ADAL" clId="{DCE83B59-29CC-49E5-A17E-C9A0E6BBA5EB}" dt="2024-07-14T00:58:43.664" v="6" actId="6264"/>
          <ac:spMkLst>
            <pc:docMk/>
            <pc:sldMk cId="641545480" sldId="275"/>
            <ac:spMk id="7" creationId="{775F7859-81A7-40B1-979C-970C0D9ABF52}"/>
          </ac:spMkLst>
        </pc:spChg>
        <pc:spChg chg="add del mod">
          <ac:chgData name="Shafer, Ethan H MAJ" userId="505e747c-87be-44c0-94c2-fc4c31a873c1" providerId="ADAL" clId="{DCE83B59-29CC-49E5-A17E-C9A0E6BBA5EB}" dt="2024-07-14T00:58:43.664" v="6" actId="6264"/>
          <ac:spMkLst>
            <pc:docMk/>
            <pc:sldMk cId="641545480" sldId="275"/>
            <ac:spMk id="9" creationId="{BB9C7FBC-6489-FCBE-D95F-44A8FC050D00}"/>
          </ac:spMkLst>
        </pc:spChg>
        <pc:spChg chg="add del mod">
          <ac:chgData name="Shafer, Ethan H MAJ" userId="505e747c-87be-44c0-94c2-fc4c31a873c1" providerId="ADAL" clId="{DCE83B59-29CC-49E5-A17E-C9A0E6BBA5EB}" dt="2024-07-14T00:58:43.664" v="6" actId="6264"/>
          <ac:spMkLst>
            <pc:docMk/>
            <pc:sldMk cId="641545480" sldId="275"/>
            <ac:spMk id="10" creationId="{5490780A-1F98-D568-2A25-70894CA0C545}"/>
          </ac:spMkLst>
        </pc:spChg>
        <pc:spChg chg="add del mod">
          <ac:chgData name="Shafer, Ethan H MAJ" userId="505e747c-87be-44c0-94c2-fc4c31a873c1" providerId="ADAL" clId="{DCE83B59-29CC-49E5-A17E-C9A0E6BBA5EB}" dt="2024-07-14T00:58:43.664" v="6" actId="6264"/>
          <ac:spMkLst>
            <pc:docMk/>
            <pc:sldMk cId="641545480" sldId="275"/>
            <ac:spMk id="11" creationId="{FF01BE39-04F9-198A-7E8F-B35916276562}"/>
          </ac:spMkLst>
        </pc:spChg>
        <pc:spChg chg="add del mod">
          <ac:chgData name="Shafer, Ethan H MAJ" userId="505e747c-87be-44c0-94c2-fc4c31a873c1" providerId="ADAL" clId="{DCE83B59-29CC-49E5-A17E-C9A0E6BBA5EB}" dt="2024-07-14T00:58:43.664" v="6" actId="6264"/>
          <ac:spMkLst>
            <pc:docMk/>
            <pc:sldMk cId="641545480" sldId="275"/>
            <ac:spMk id="12" creationId="{C7FFE514-58BC-6229-6F4D-6401E6F5B8AB}"/>
          </ac:spMkLst>
        </pc:spChg>
        <pc:spChg chg="add del mod">
          <ac:chgData name="Shafer, Ethan H MAJ" userId="505e747c-87be-44c0-94c2-fc4c31a873c1" providerId="ADAL" clId="{DCE83B59-29CC-49E5-A17E-C9A0E6BBA5EB}" dt="2024-07-14T00:58:43.664" v="6" actId="6264"/>
          <ac:spMkLst>
            <pc:docMk/>
            <pc:sldMk cId="641545480" sldId="275"/>
            <ac:spMk id="13" creationId="{CAFDB0C0-DEE6-065A-2AEE-AD433C7F4361}"/>
          </ac:spMkLst>
        </pc:spChg>
        <pc:spChg chg="add del mod">
          <ac:chgData name="Shafer, Ethan H MAJ" userId="505e747c-87be-44c0-94c2-fc4c31a873c1" providerId="ADAL" clId="{DCE83B59-29CC-49E5-A17E-C9A0E6BBA5EB}" dt="2024-07-14T00:58:43.664" v="6" actId="6264"/>
          <ac:spMkLst>
            <pc:docMk/>
            <pc:sldMk cId="641545480" sldId="275"/>
            <ac:spMk id="14" creationId="{80929190-6668-F0FC-2299-85BD39079D9A}"/>
          </ac:spMkLst>
        </pc:spChg>
      </pc:sldChg>
      <pc:sldChg chg="addSp delSp modSp add del mod chgLayout">
        <pc:chgData name="Shafer, Ethan H MAJ" userId="505e747c-87be-44c0-94c2-fc4c31a873c1" providerId="ADAL" clId="{DCE83B59-29CC-49E5-A17E-C9A0E6BBA5EB}" dt="2024-07-14T01:00:57.484" v="59" actId="47"/>
        <pc:sldMkLst>
          <pc:docMk/>
          <pc:sldMk cId="3362666441" sldId="277"/>
        </pc:sldMkLst>
        <pc:spChg chg="mod ord">
          <ac:chgData name="Shafer, Ethan H MAJ" userId="505e747c-87be-44c0-94c2-fc4c31a873c1" providerId="ADAL" clId="{DCE83B59-29CC-49E5-A17E-C9A0E6BBA5EB}" dt="2024-07-14T00:58:43.664" v="6" actId="6264"/>
          <ac:spMkLst>
            <pc:docMk/>
            <pc:sldMk cId="3362666441" sldId="277"/>
            <ac:spMk id="2" creationId="{D26B32CA-8E39-48C5-B84A-C621F7345058}"/>
          </ac:spMkLst>
        </pc:spChg>
        <pc:spChg chg="mod ord">
          <ac:chgData name="Shafer, Ethan H MAJ" userId="505e747c-87be-44c0-94c2-fc4c31a873c1" providerId="ADAL" clId="{DCE83B59-29CC-49E5-A17E-C9A0E6BBA5EB}" dt="2024-07-14T00:58:43.664" v="6" actId="6264"/>
          <ac:spMkLst>
            <pc:docMk/>
            <pc:sldMk cId="3362666441" sldId="277"/>
            <ac:spMk id="3" creationId="{05B36D41-91B5-45D0-92BA-47E691E16F36}"/>
          </ac:spMkLst>
        </pc:spChg>
        <pc:spChg chg="mod ord">
          <ac:chgData name="Shafer, Ethan H MAJ" userId="505e747c-87be-44c0-94c2-fc4c31a873c1" providerId="ADAL" clId="{DCE83B59-29CC-49E5-A17E-C9A0E6BBA5EB}" dt="2024-07-14T00:58:43.664" v="6" actId="6264"/>
          <ac:spMkLst>
            <pc:docMk/>
            <pc:sldMk cId="3362666441" sldId="277"/>
            <ac:spMk id="4" creationId="{246CD077-72A9-40B7-BE9C-D7B968012934}"/>
          </ac:spMkLst>
        </pc:spChg>
        <pc:spChg chg="mod ord">
          <ac:chgData name="Shafer, Ethan H MAJ" userId="505e747c-87be-44c0-94c2-fc4c31a873c1" providerId="ADAL" clId="{DCE83B59-29CC-49E5-A17E-C9A0E6BBA5EB}" dt="2024-07-14T00:58:43.664" v="6" actId="6264"/>
          <ac:spMkLst>
            <pc:docMk/>
            <pc:sldMk cId="3362666441" sldId="277"/>
            <ac:spMk id="5" creationId="{F9C6556D-18D9-4907-AEA3-FAAD064035A1}"/>
          </ac:spMkLst>
        </pc:spChg>
        <pc:spChg chg="mod ord">
          <ac:chgData name="Shafer, Ethan H MAJ" userId="505e747c-87be-44c0-94c2-fc4c31a873c1" providerId="ADAL" clId="{DCE83B59-29CC-49E5-A17E-C9A0E6BBA5EB}" dt="2024-07-14T00:58:43.664" v="6" actId="6264"/>
          <ac:spMkLst>
            <pc:docMk/>
            <pc:sldMk cId="3362666441" sldId="277"/>
            <ac:spMk id="6" creationId="{5673010C-5B7A-4B2C-B11A-427DE6C22F6A}"/>
          </ac:spMkLst>
        </pc:spChg>
        <pc:spChg chg="mod ord">
          <ac:chgData name="Shafer, Ethan H MAJ" userId="505e747c-87be-44c0-94c2-fc4c31a873c1" providerId="ADAL" clId="{DCE83B59-29CC-49E5-A17E-C9A0E6BBA5EB}" dt="2024-07-14T00:58:43.664" v="6" actId="6264"/>
          <ac:spMkLst>
            <pc:docMk/>
            <pc:sldMk cId="3362666441" sldId="277"/>
            <ac:spMk id="7" creationId="{775F7859-81A7-40B1-979C-970C0D9ABF52}"/>
          </ac:spMkLst>
        </pc:spChg>
        <pc:spChg chg="add del mod">
          <ac:chgData name="Shafer, Ethan H MAJ" userId="505e747c-87be-44c0-94c2-fc4c31a873c1" providerId="ADAL" clId="{DCE83B59-29CC-49E5-A17E-C9A0E6BBA5EB}" dt="2024-07-14T00:58:43.664" v="6" actId="6264"/>
          <ac:spMkLst>
            <pc:docMk/>
            <pc:sldMk cId="3362666441" sldId="277"/>
            <ac:spMk id="8" creationId="{9F800595-2605-0C11-43E2-B59764590482}"/>
          </ac:spMkLst>
        </pc:spChg>
        <pc:spChg chg="add del mod">
          <ac:chgData name="Shafer, Ethan H MAJ" userId="505e747c-87be-44c0-94c2-fc4c31a873c1" providerId="ADAL" clId="{DCE83B59-29CC-49E5-A17E-C9A0E6BBA5EB}" dt="2024-07-14T00:58:43.664" v="6" actId="6264"/>
          <ac:spMkLst>
            <pc:docMk/>
            <pc:sldMk cId="3362666441" sldId="277"/>
            <ac:spMk id="9" creationId="{80388C42-BDBA-0DE2-DEA3-621BB45710DE}"/>
          </ac:spMkLst>
        </pc:spChg>
        <pc:spChg chg="add del mod">
          <ac:chgData name="Shafer, Ethan H MAJ" userId="505e747c-87be-44c0-94c2-fc4c31a873c1" providerId="ADAL" clId="{DCE83B59-29CC-49E5-A17E-C9A0E6BBA5EB}" dt="2024-07-14T00:58:43.664" v="6" actId="6264"/>
          <ac:spMkLst>
            <pc:docMk/>
            <pc:sldMk cId="3362666441" sldId="277"/>
            <ac:spMk id="10" creationId="{2C3B8755-15E8-8383-5519-6CEADFD3F9ED}"/>
          </ac:spMkLst>
        </pc:spChg>
        <pc:spChg chg="add del mod">
          <ac:chgData name="Shafer, Ethan H MAJ" userId="505e747c-87be-44c0-94c2-fc4c31a873c1" providerId="ADAL" clId="{DCE83B59-29CC-49E5-A17E-C9A0E6BBA5EB}" dt="2024-07-14T00:58:43.664" v="6" actId="6264"/>
          <ac:spMkLst>
            <pc:docMk/>
            <pc:sldMk cId="3362666441" sldId="277"/>
            <ac:spMk id="11" creationId="{CD0CE798-25B5-1C2B-3474-0A56DB5C45AA}"/>
          </ac:spMkLst>
        </pc:spChg>
        <pc:spChg chg="add del mod">
          <ac:chgData name="Shafer, Ethan H MAJ" userId="505e747c-87be-44c0-94c2-fc4c31a873c1" providerId="ADAL" clId="{DCE83B59-29CC-49E5-A17E-C9A0E6BBA5EB}" dt="2024-07-14T00:58:43.664" v="6" actId="6264"/>
          <ac:spMkLst>
            <pc:docMk/>
            <pc:sldMk cId="3362666441" sldId="277"/>
            <ac:spMk id="12" creationId="{139D2D81-9EDE-D529-12EA-A742BD97096A}"/>
          </ac:spMkLst>
        </pc:spChg>
        <pc:spChg chg="add del mod">
          <ac:chgData name="Shafer, Ethan H MAJ" userId="505e747c-87be-44c0-94c2-fc4c31a873c1" providerId="ADAL" clId="{DCE83B59-29CC-49E5-A17E-C9A0E6BBA5EB}" dt="2024-07-14T00:58:43.664" v="6" actId="6264"/>
          <ac:spMkLst>
            <pc:docMk/>
            <pc:sldMk cId="3362666441" sldId="277"/>
            <ac:spMk id="13" creationId="{1D6255BF-EC26-1878-BBA8-65F73E82C109}"/>
          </ac:spMkLst>
        </pc:spChg>
      </pc:sldChg>
      <pc:sldChg chg="addSp delSp modSp add del mod chgLayout">
        <pc:chgData name="Shafer, Ethan H MAJ" userId="505e747c-87be-44c0-94c2-fc4c31a873c1" providerId="ADAL" clId="{DCE83B59-29CC-49E5-A17E-C9A0E6BBA5EB}" dt="2024-07-14T01:00:57.484" v="59" actId="47"/>
        <pc:sldMkLst>
          <pc:docMk/>
          <pc:sldMk cId="3783958156" sldId="281"/>
        </pc:sldMkLst>
        <pc:spChg chg="mod ord">
          <ac:chgData name="Shafer, Ethan H MAJ" userId="505e747c-87be-44c0-94c2-fc4c31a873c1" providerId="ADAL" clId="{DCE83B59-29CC-49E5-A17E-C9A0E6BBA5EB}" dt="2024-07-14T00:58:43.664" v="6" actId="6264"/>
          <ac:spMkLst>
            <pc:docMk/>
            <pc:sldMk cId="3783958156" sldId="281"/>
            <ac:spMk id="2" creationId="{176AEB7C-269F-4FC1-967A-34BC32C6FCBF}"/>
          </ac:spMkLst>
        </pc:spChg>
        <pc:spChg chg="add del mod">
          <ac:chgData name="Shafer, Ethan H MAJ" userId="505e747c-87be-44c0-94c2-fc4c31a873c1" providerId="ADAL" clId="{DCE83B59-29CC-49E5-A17E-C9A0E6BBA5EB}" dt="2024-07-14T00:58:43.664" v="6" actId="6264"/>
          <ac:spMkLst>
            <pc:docMk/>
            <pc:sldMk cId="3783958156" sldId="281"/>
            <ac:spMk id="3" creationId="{2BE9B8BD-A0BF-3AC4-0592-C5DA39AFA1CC}"/>
          </ac:spMkLst>
        </pc:spChg>
        <pc:spChg chg="mod ord">
          <ac:chgData name="Shafer, Ethan H MAJ" userId="505e747c-87be-44c0-94c2-fc4c31a873c1" providerId="ADAL" clId="{DCE83B59-29CC-49E5-A17E-C9A0E6BBA5EB}" dt="2024-07-14T00:58:43.664" v="6" actId="6264"/>
          <ac:spMkLst>
            <pc:docMk/>
            <pc:sldMk cId="3783958156" sldId="281"/>
            <ac:spMk id="4" creationId="{5A404E3B-8F55-4EB9-8DA7-12AF96D2CCEB}"/>
          </ac:spMkLst>
        </pc:spChg>
        <pc:spChg chg="mod ord">
          <ac:chgData name="Shafer, Ethan H MAJ" userId="505e747c-87be-44c0-94c2-fc4c31a873c1" providerId="ADAL" clId="{DCE83B59-29CC-49E5-A17E-C9A0E6BBA5EB}" dt="2024-07-14T00:58:43.664" v="6" actId="6264"/>
          <ac:spMkLst>
            <pc:docMk/>
            <pc:sldMk cId="3783958156" sldId="281"/>
            <ac:spMk id="5" creationId="{9F78B7C1-483C-455D-8631-EB6CA41B4ED2}"/>
          </ac:spMkLst>
        </pc:spChg>
        <pc:spChg chg="mod ord">
          <ac:chgData name="Shafer, Ethan H MAJ" userId="505e747c-87be-44c0-94c2-fc4c31a873c1" providerId="ADAL" clId="{DCE83B59-29CC-49E5-A17E-C9A0E6BBA5EB}" dt="2024-07-14T00:58:43.664" v="6" actId="6264"/>
          <ac:spMkLst>
            <pc:docMk/>
            <pc:sldMk cId="3783958156" sldId="281"/>
            <ac:spMk id="6" creationId="{47650BBD-485B-49BD-928E-29C8B34F899D}"/>
          </ac:spMkLst>
        </pc:spChg>
        <pc:spChg chg="add del mod">
          <ac:chgData name="Shafer, Ethan H MAJ" userId="505e747c-87be-44c0-94c2-fc4c31a873c1" providerId="ADAL" clId="{DCE83B59-29CC-49E5-A17E-C9A0E6BBA5EB}" dt="2024-07-14T00:58:43.664" v="6" actId="6264"/>
          <ac:spMkLst>
            <pc:docMk/>
            <pc:sldMk cId="3783958156" sldId="281"/>
            <ac:spMk id="7" creationId="{24AA34FD-719A-DC13-9B8C-0BD7B363EB2B}"/>
          </ac:spMkLst>
        </pc:spChg>
        <pc:spChg chg="add del mod">
          <ac:chgData name="Shafer, Ethan H MAJ" userId="505e747c-87be-44c0-94c2-fc4c31a873c1" providerId="ADAL" clId="{DCE83B59-29CC-49E5-A17E-C9A0E6BBA5EB}" dt="2024-07-14T00:58:43.664" v="6" actId="6264"/>
          <ac:spMkLst>
            <pc:docMk/>
            <pc:sldMk cId="3783958156" sldId="281"/>
            <ac:spMk id="8" creationId="{3DB46C09-FA16-2126-B133-50597371067B}"/>
          </ac:spMkLst>
        </pc:spChg>
        <pc:spChg chg="add del mod">
          <ac:chgData name="Shafer, Ethan H MAJ" userId="505e747c-87be-44c0-94c2-fc4c31a873c1" providerId="ADAL" clId="{DCE83B59-29CC-49E5-A17E-C9A0E6BBA5EB}" dt="2024-07-14T00:58:43.664" v="6" actId="6264"/>
          <ac:spMkLst>
            <pc:docMk/>
            <pc:sldMk cId="3783958156" sldId="281"/>
            <ac:spMk id="9" creationId="{2F0A4364-BEB8-C1E6-394B-FB98D6121E2B}"/>
          </ac:spMkLst>
        </pc:spChg>
        <pc:spChg chg="add mod ord">
          <ac:chgData name="Shafer, Ethan H MAJ" userId="505e747c-87be-44c0-94c2-fc4c31a873c1" providerId="ADAL" clId="{DCE83B59-29CC-49E5-A17E-C9A0E6BBA5EB}" dt="2024-07-14T00:58:43.664" v="6" actId="6264"/>
          <ac:spMkLst>
            <pc:docMk/>
            <pc:sldMk cId="3783958156" sldId="281"/>
            <ac:spMk id="10" creationId="{14490663-5D9D-D08C-E25C-BBE90DF2CBEF}"/>
          </ac:spMkLst>
        </pc:spChg>
      </pc:sldChg>
      <pc:sldChg chg="addSp delSp modSp add mod chgLayout modNotesTx">
        <pc:chgData name="Shafer, Ethan H MAJ" userId="505e747c-87be-44c0-94c2-fc4c31a873c1" providerId="ADAL" clId="{DCE83B59-29CC-49E5-A17E-C9A0E6BBA5EB}" dt="2024-07-14T02:32:39.367" v="1332" actId="20577"/>
        <pc:sldMkLst>
          <pc:docMk/>
          <pc:sldMk cId="3189059650" sldId="282"/>
        </pc:sldMkLst>
        <pc:spChg chg="mod ord">
          <ac:chgData name="Shafer, Ethan H MAJ" userId="505e747c-87be-44c0-94c2-fc4c31a873c1" providerId="ADAL" clId="{DCE83B59-29CC-49E5-A17E-C9A0E6BBA5EB}" dt="2024-07-14T00:58:43.664" v="6" actId="6264"/>
          <ac:spMkLst>
            <pc:docMk/>
            <pc:sldMk cId="3189059650" sldId="282"/>
            <ac:spMk id="2" creationId="{B005B9BC-CA97-4BDA-A02C-9E068A307D3D}"/>
          </ac:spMkLst>
        </pc:spChg>
        <pc:spChg chg="add del mod">
          <ac:chgData name="Shafer, Ethan H MAJ" userId="505e747c-87be-44c0-94c2-fc4c31a873c1" providerId="ADAL" clId="{DCE83B59-29CC-49E5-A17E-C9A0E6BBA5EB}" dt="2024-07-14T00:58:43.664" v="6" actId="6264"/>
          <ac:spMkLst>
            <pc:docMk/>
            <pc:sldMk cId="3189059650" sldId="282"/>
            <ac:spMk id="3" creationId="{CE9E884B-37D1-3D43-40CA-D24A29217BF1}"/>
          </ac:spMkLst>
        </pc:spChg>
        <pc:spChg chg="mod ord">
          <ac:chgData name="Shafer, Ethan H MAJ" userId="505e747c-87be-44c0-94c2-fc4c31a873c1" providerId="ADAL" clId="{DCE83B59-29CC-49E5-A17E-C9A0E6BBA5EB}" dt="2024-07-14T00:58:43.664" v="6" actId="6264"/>
          <ac:spMkLst>
            <pc:docMk/>
            <pc:sldMk cId="3189059650" sldId="282"/>
            <ac:spMk id="4" creationId="{6F555D12-3819-47B8-B1D4-46D414BC37E9}"/>
          </ac:spMkLst>
        </pc:spChg>
        <pc:spChg chg="mod ord">
          <ac:chgData name="Shafer, Ethan H MAJ" userId="505e747c-87be-44c0-94c2-fc4c31a873c1" providerId="ADAL" clId="{DCE83B59-29CC-49E5-A17E-C9A0E6BBA5EB}" dt="2024-07-14T02:32:39.367" v="1332" actId="20577"/>
          <ac:spMkLst>
            <pc:docMk/>
            <pc:sldMk cId="3189059650" sldId="282"/>
            <ac:spMk id="5" creationId="{88D51178-740A-4173-B8A6-D678BDA86CBB}"/>
          </ac:spMkLst>
        </pc:spChg>
        <pc:spChg chg="mod ord">
          <ac:chgData name="Shafer, Ethan H MAJ" userId="505e747c-87be-44c0-94c2-fc4c31a873c1" providerId="ADAL" clId="{DCE83B59-29CC-49E5-A17E-C9A0E6BBA5EB}" dt="2024-07-14T00:58:43.664" v="6" actId="6264"/>
          <ac:spMkLst>
            <pc:docMk/>
            <pc:sldMk cId="3189059650" sldId="282"/>
            <ac:spMk id="6" creationId="{92D7CE7A-2629-4B99-BFC6-11504BAE26B4}"/>
          </ac:spMkLst>
        </pc:spChg>
        <pc:spChg chg="add del mod">
          <ac:chgData name="Shafer, Ethan H MAJ" userId="505e747c-87be-44c0-94c2-fc4c31a873c1" providerId="ADAL" clId="{DCE83B59-29CC-49E5-A17E-C9A0E6BBA5EB}" dt="2024-07-14T00:58:43.664" v="6" actId="6264"/>
          <ac:spMkLst>
            <pc:docMk/>
            <pc:sldMk cId="3189059650" sldId="282"/>
            <ac:spMk id="7" creationId="{03A2CCDF-7131-19D2-FBF1-8A96E8E346F6}"/>
          </ac:spMkLst>
        </pc:spChg>
        <pc:spChg chg="mod ord">
          <ac:chgData name="Shafer, Ethan H MAJ" userId="505e747c-87be-44c0-94c2-fc4c31a873c1" providerId="ADAL" clId="{DCE83B59-29CC-49E5-A17E-C9A0E6BBA5EB}" dt="2024-07-14T00:58:43.664" v="6" actId="6264"/>
          <ac:spMkLst>
            <pc:docMk/>
            <pc:sldMk cId="3189059650" sldId="282"/>
            <ac:spMk id="8" creationId="{FC9C641F-A380-4192-B349-66C0D3477282}"/>
          </ac:spMkLst>
        </pc:spChg>
        <pc:spChg chg="add del mod">
          <ac:chgData name="Shafer, Ethan H MAJ" userId="505e747c-87be-44c0-94c2-fc4c31a873c1" providerId="ADAL" clId="{DCE83B59-29CC-49E5-A17E-C9A0E6BBA5EB}" dt="2024-07-14T00:58:43.664" v="6" actId="6264"/>
          <ac:spMkLst>
            <pc:docMk/>
            <pc:sldMk cId="3189059650" sldId="282"/>
            <ac:spMk id="9" creationId="{3F65D6A6-CC9E-A6E6-71C7-9BC15B3D0D1A}"/>
          </ac:spMkLst>
        </pc:spChg>
        <pc:spChg chg="add del mod">
          <ac:chgData name="Shafer, Ethan H MAJ" userId="505e747c-87be-44c0-94c2-fc4c31a873c1" providerId="ADAL" clId="{DCE83B59-29CC-49E5-A17E-C9A0E6BBA5EB}" dt="2024-07-14T00:58:43.664" v="6" actId="6264"/>
          <ac:spMkLst>
            <pc:docMk/>
            <pc:sldMk cId="3189059650" sldId="282"/>
            <ac:spMk id="10" creationId="{E72BE9AE-7282-BB37-3CAF-940B6B943928}"/>
          </ac:spMkLst>
        </pc:spChg>
        <pc:spChg chg="add del mod">
          <ac:chgData name="Shafer, Ethan H MAJ" userId="505e747c-87be-44c0-94c2-fc4c31a873c1" providerId="ADAL" clId="{DCE83B59-29CC-49E5-A17E-C9A0E6BBA5EB}" dt="2024-07-14T00:58:43.664" v="6" actId="6264"/>
          <ac:spMkLst>
            <pc:docMk/>
            <pc:sldMk cId="3189059650" sldId="282"/>
            <ac:spMk id="11" creationId="{97B98ADE-A38B-B276-737F-4E44F78550E3}"/>
          </ac:spMkLst>
        </pc:spChg>
        <pc:spChg chg="add del mod ord">
          <ac:chgData name="Shafer, Ethan H MAJ" userId="505e747c-87be-44c0-94c2-fc4c31a873c1" providerId="ADAL" clId="{DCE83B59-29CC-49E5-A17E-C9A0E6BBA5EB}" dt="2024-07-14T00:58:51.746" v="10"/>
          <ac:spMkLst>
            <pc:docMk/>
            <pc:sldMk cId="3189059650" sldId="282"/>
            <ac:spMk id="12" creationId="{28920F6F-7629-7CC6-3372-EC74CBFBDF0E}"/>
          </ac:spMkLst>
        </pc:spChg>
        <pc:picChg chg="add mod">
          <ac:chgData name="Shafer, Ethan H MAJ" userId="505e747c-87be-44c0-94c2-fc4c31a873c1" providerId="ADAL" clId="{DCE83B59-29CC-49E5-A17E-C9A0E6BBA5EB}" dt="2024-07-14T00:58:55.354" v="11" actId="14100"/>
          <ac:picMkLst>
            <pc:docMk/>
            <pc:sldMk cId="3189059650" sldId="282"/>
            <ac:picMk id="13" creationId="{2DF355D8-9C0A-4AE2-ACE2-95C5082AB03D}"/>
          </ac:picMkLst>
        </pc:picChg>
        <pc:picChg chg="add del">
          <ac:chgData name="Shafer, Ethan H MAJ" userId="505e747c-87be-44c0-94c2-fc4c31a873c1" providerId="ADAL" clId="{DCE83B59-29CC-49E5-A17E-C9A0E6BBA5EB}" dt="2024-07-14T00:58:50.887" v="9" actId="21"/>
          <ac:picMkLst>
            <pc:docMk/>
            <pc:sldMk cId="3189059650" sldId="282"/>
            <ac:picMk id="22" creationId="{2DF355D8-9C0A-4AE2-ACE2-95C5082AB03D}"/>
          </ac:picMkLst>
        </pc:picChg>
      </pc:sldChg>
      <pc:sldChg chg="addSp delSp modSp add del mod chgLayout">
        <pc:chgData name="Shafer, Ethan H MAJ" userId="505e747c-87be-44c0-94c2-fc4c31a873c1" providerId="ADAL" clId="{DCE83B59-29CC-49E5-A17E-C9A0E6BBA5EB}" dt="2024-07-14T01:00:57.484" v="59" actId="47"/>
        <pc:sldMkLst>
          <pc:docMk/>
          <pc:sldMk cId="2127199072" sldId="283"/>
        </pc:sldMkLst>
        <pc:spChg chg="mod ord">
          <ac:chgData name="Shafer, Ethan H MAJ" userId="505e747c-87be-44c0-94c2-fc4c31a873c1" providerId="ADAL" clId="{DCE83B59-29CC-49E5-A17E-C9A0E6BBA5EB}" dt="2024-07-14T00:58:43.664" v="6" actId="6264"/>
          <ac:spMkLst>
            <pc:docMk/>
            <pc:sldMk cId="2127199072" sldId="283"/>
            <ac:spMk id="2" creationId="{D26B32CA-8E39-48C5-B84A-C621F7345058}"/>
          </ac:spMkLst>
        </pc:spChg>
        <pc:spChg chg="mod ord">
          <ac:chgData name="Shafer, Ethan H MAJ" userId="505e747c-87be-44c0-94c2-fc4c31a873c1" providerId="ADAL" clId="{DCE83B59-29CC-49E5-A17E-C9A0E6BBA5EB}" dt="2024-07-14T00:58:43.664" v="6" actId="6264"/>
          <ac:spMkLst>
            <pc:docMk/>
            <pc:sldMk cId="2127199072" sldId="283"/>
            <ac:spMk id="3" creationId="{05B36D41-91B5-45D0-92BA-47E691E16F36}"/>
          </ac:spMkLst>
        </pc:spChg>
        <pc:spChg chg="mod ord">
          <ac:chgData name="Shafer, Ethan H MAJ" userId="505e747c-87be-44c0-94c2-fc4c31a873c1" providerId="ADAL" clId="{DCE83B59-29CC-49E5-A17E-C9A0E6BBA5EB}" dt="2024-07-14T00:58:43.664" v="6" actId="6264"/>
          <ac:spMkLst>
            <pc:docMk/>
            <pc:sldMk cId="2127199072" sldId="283"/>
            <ac:spMk id="4" creationId="{246CD077-72A9-40B7-BE9C-D7B968012934}"/>
          </ac:spMkLst>
        </pc:spChg>
        <pc:spChg chg="mod ord">
          <ac:chgData name="Shafer, Ethan H MAJ" userId="505e747c-87be-44c0-94c2-fc4c31a873c1" providerId="ADAL" clId="{DCE83B59-29CC-49E5-A17E-C9A0E6BBA5EB}" dt="2024-07-14T00:58:43.664" v="6" actId="6264"/>
          <ac:spMkLst>
            <pc:docMk/>
            <pc:sldMk cId="2127199072" sldId="283"/>
            <ac:spMk id="5" creationId="{F9C6556D-18D9-4907-AEA3-FAAD064035A1}"/>
          </ac:spMkLst>
        </pc:spChg>
        <pc:spChg chg="mod ord">
          <ac:chgData name="Shafer, Ethan H MAJ" userId="505e747c-87be-44c0-94c2-fc4c31a873c1" providerId="ADAL" clId="{DCE83B59-29CC-49E5-A17E-C9A0E6BBA5EB}" dt="2024-07-14T00:58:43.664" v="6" actId="6264"/>
          <ac:spMkLst>
            <pc:docMk/>
            <pc:sldMk cId="2127199072" sldId="283"/>
            <ac:spMk id="6" creationId="{5673010C-5B7A-4B2C-B11A-427DE6C22F6A}"/>
          </ac:spMkLst>
        </pc:spChg>
        <pc:spChg chg="mod ord">
          <ac:chgData name="Shafer, Ethan H MAJ" userId="505e747c-87be-44c0-94c2-fc4c31a873c1" providerId="ADAL" clId="{DCE83B59-29CC-49E5-A17E-C9A0E6BBA5EB}" dt="2024-07-14T00:58:43.664" v="6" actId="6264"/>
          <ac:spMkLst>
            <pc:docMk/>
            <pc:sldMk cId="2127199072" sldId="283"/>
            <ac:spMk id="7" creationId="{775F7859-81A7-40B1-979C-970C0D9ABF52}"/>
          </ac:spMkLst>
        </pc:spChg>
        <pc:spChg chg="add del mod">
          <ac:chgData name="Shafer, Ethan H MAJ" userId="505e747c-87be-44c0-94c2-fc4c31a873c1" providerId="ADAL" clId="{DCE83B59-29CC-49E5-A17E-C9A0E6BBA5EB}" dt="2024-07-14T00:58:43.664" v="6" actId="6264"/>
          <ac:spMkLst>
            <pc:docMk/>
            <pc:sldMk cId="2127199072" sldId="283"/>
            <ac:spMk id="8" creationId="{6140711B-9301-5049-D089-31C36ED059FC}"/>
          </ac:spMkLst>
        </pc:spChg>
        <pc:spChg chg="add del mod">
          <ac:chgData name="Shafer, Ethan H MAJ" userId="505e747c-87be-44c0-94c2-fc4c31a873c1" providerId="ADAL" clId="{DCE83B59-29CC-49E5-A17E-C9A0E6BBA5EB}" dt="2024-07-14T00:58:43.664" v="6" actId="6264"/>
          <ac:spMkLst>
            <pc:docMk/>
            <pc:sldMk cId="2127199072" sldId="283"/>
            <ac:spMk id="9" creationId="{BE77960A-B996-F1A8-0C82-5AE49A0B3ED9}"/>
          </ac:spMkLst>
        </pc:spChg>
        <pc:spChg chg="add del mod">
          <ac:chgData name="Shafer, Ethan H MAJ" userId="505e747c-87be-44c0-94c2-fc4c31a873c1" providerId="ADAL" clId="{DCE83B59-29CC-49E5-A17E-C9A0E6BBA5EB}" dt="2024-07-14T00:58:43.664" v="6" actId="6264"/>
          <ac:spMkLst>
            <pc:docMk/>
            <pc:sldMk cId="2127199072" sldId="283"/>
            <ac:spMk id="10" creationId="{46C41731-D0D4-CAFE-C06F-E9AFBAB3251A}"/>
          </ac:spMkLst>
        </pc:spChg>
        <pc:spChg chg="add del mod">
          <ac:chgData name="Shafer, Ethan H MAJ" userId="505e747c-87be-44c0-94c2-fc4c31a873c1" providerId="ADAL" clId="{DCE83B59-29CC-49E5-A17E-C9A0E6BBA5EB}" dt="2024-07-14T00:58:43.664" v="6" actId="6264"/>
          <ac:spMkLst>
            <pc:docMk/>
            <pc:sldMk cId="2127199072" sldId="283"/>
            <ac:spMk id="11" creationId="{0376C349-5AC9-7142-0F45-6950006AADD9}"/>
          </ac:spMkLst>
        </pc:spChg>
        <pc:spChg chg="add del mod">
          <ac:chgData name="Shafer, Ethan H MAJ" userId="505e747c-87be-44c0-94c2-fc4c31a873c1" providerId="ADAL" clId="{DCE83B59-29CC-49E5-A17E-C9A0E6BBA5EB}" dt="2024-07-14T00:58:43.664" v="6" actId="6264"/>
          <ac:spMkLst>
            <pc:docMk/>
            <pc:sldMk cId="2127199072" sldId="283"/>
            <ac:spMk id="12" creationId="{B44371C5-B54B-B55E-5E0E-88499B62D923}"/>
          </ac:spMkLst>
        </pc:spChg>
        <pc:spChg chg="add del mod">
          <ac:chgData name="Shafer, Ethan H MAJ" userId="505e747c-87be-44c0-94c2-fc4c31a873c1" providerId="ADAL" clId="{DCE83B59-29CC-49E5-A17E-C9A0E6BBA5EB}" dt="2024-07-14T00:58:43.664" v="6" actId="6264"/>
          <ac:spMkLst>
            <pc:docMk/>
            <pc:sldMk cId="2127199072" sldId="283"/>
            <ac:spMk id="13" creationId="{6DED1A4A-A0C1-C786-21B7-762FA549136C}"/>
          </ac:spMkLst>
        </pc:spChg>
      </pc:sldChg>
      <pc:sldChg chg="del">
        <pc:chgData name="Shafer, Ethan H MAJ" userId="505e747c-87be-44c0-94c2-fc4c31a873c1" providerId="ADAL" clId="{DCE83B59-29CC-49E5-A17E-C9A0E6BBA5EB}" dt="2024-07-14T00:58:35.964" v="5" actId="47"/>
        <pc:sldMkLst>
          <pc:docMk/>
          <pc:sldMk cId="1394302265" sldId="284"/>
        </pc:sldMkLst>
      </pc:sldChg>
      <pc:sldChg chg="addSp delSp modSp add del mod chgLayout">
        <pc:chgData name="Shafer, Ethan H MAJ" userId="505e747c-87be-44c0-94c2-fc4c31a873c1" providerId="ADAL" clId="{DCE83B59-29CC-49E5-A17E-C9A0E6BBA5EB}" dt="2024-07-14T01:00:57.484" v="59" actId="47"/>
        <pc:sldMkLst>
          <pc:docMk/>
          <pc:sldMk cId="1080556361" sldId="285"/>
        </pc:sldMkLst>
        <pc:spChg chg="mod ord">
          <ac:chgData name="Shafer, Ethan H MAJ" userId="505e747c-87be-44c0-94c2-fc4c31a873c1" providerId="ADAL" clId="{DCE83B59-29CC-49E5-A17E-C9A0E6BBA5EB}" dt="2024-07-14T00:58:43.664" v="6" actId="6264"/>
          <ac:spMkLst>
            <pc:docMk/>
            <pc:sldMk cId="1080556361" sldId="285"/>
            <ac:spMk id="2" creationId="{B005B9BC-CA97-4BDA-A02C-9E068A307D3D}"/>
          </ac:spMkLst>
        </pc:spChg>
        <pc:spChg chg="add del mod">
          <ac:chgData name="Shafer, Ethan H MAJ" userId="505e747c-87be-44c0-94c2-fc4c31a873c1" providerId="ADAL" clId="{DCE83B59-29CC-49E5-A17E-C9A0E6BBA5EB}" dt="2024-07-14T00:58:43.664" v="6" actId="6264"/>
          <ac:spMkLst>
            <pc:docMk/>
            <pc:sldMk cId="1080556361" sldId="285"/>
            <ac:spMk id="3" creationId="{CA0B7A28-448C-A0DF-045F-7B2C0626F537}"/>
          </ac:spMkLst>
        </pc:spChg>
        <pc:spChg chg="mod ord">
          <ac:chgData name="Shafer, Ethan H MAJ" userId="505e747c-87be-44c0-94c2-fc4c31a873c1" providerId="ADAL" clId="{DCE83B59-29CC-49E5-A17E-C9A0E6BBA5EB}" dt="2024-07-14T00:58:43.664" v="6" actId="6264"/>
          <ac:spMkLst>
            <pc:docMk/>
            <pc:sldMk cId="1080556361" sldId="285"/>
            <ac:spMk id="4" creationId="{6F555D12-3819-47B8-B1D4-46D414BC37E9}"/>
          </ac:spMkLst>
        </pc:spChg>
        <pc:spChg chg="mod ord">
          <ac:chgData name="Shafer, Ethan H MAJ" userId="505e747c-87be-44c0-94c2-fc4c31a873c1" providerId="ADAL" clId="{DCE83B59-29CC-49E5-A17E-C9A0E6BBA5EB}" dt="2024-07-14T00:58:43.664" v="6" actId="6264"/>
          <ac:spMkLst>
            <pc:docMk/>
            <pc:sldMk cId="1080556361" sldId="285"/>
            <ac:spMk id="5" creationId="{88D51178-740A-4173-B8A6-D678BDA86CBB}"/>
          </ac:spMkLst>
        </pc:spChg>
        <pc:spChg chg="mod ord">
          <ac:chgData name="Shafer, Ethan H MAJ" userId="505e747c-87be-44c0-94c2-fc4c31a873c1" providerId="ADAL" clId="{DCE83B59-29CC-49E5-A17E-C9A0E6BBA5EB}" dt="2024-07-14T00:58:43.664" v="6" actId="6264"/>
          <ac:spMkLst>
            <pc:docMk/>
            <pc:sldMk cId="1080556361" sldId="285"/>
            <ac:spMk id="6" creationId="{92D7CE7A-2629-4B99-BFC6-11504BAE26B4}"/>
          </ac:spMkLst>
        </pc:spChg>
        <pc:spChg chg="add del mod">
          <ac:chgData name="Shafer, Ethan H MAJ" userId="505e747c-87be-44c0-94c2-fc4c31a873c1" providerId="ADAL" clId="{DCE83B59-29CC-49E5-A17E-C9A0E6BBA5EB}" dt="2024-07-14T00:58:43.664" v="6" actId="6264"/>
          <ac:spMkLst>
            <pc:docMk/>
            <pc:sldMk cId="1080556361" sldId="285"/>
            <ac:spMk id="7" creationId="{8E66942C-5D18-A725-B973-1A7F3E480E6D}"/>
          </ac:spMkLst>
        </pc:spChg>
        <pc:spChg chg="mod ord">
          <ac:chgData name="Shafer, Ethan H MAJ" userId="505e747c-87be-44c0-94c2-fc4c31a873c1" providerId="ADAL" clId="{DCE83B59-29CC-49E5-A17E-C9A0E6BBA5EB}" dt="2024-07-14T00:58:43.664" v="6" actId="6264"/>
          <ac:spMkLst>
            <pc:docMk/>
            <pc:sldMk cId="1080556361" sldId="285"/>
            <ac:spMk id="8" creationId="{FC9C641F-A380-4192-B349-66C0D3477282}"/>
          </ac:spMkLst>
        </pc:spChg>
        <pc:spChg chg="add del mod">
          <ac:chgData name="Shafer, Ethan H MAJ" userId="505e747c-87be-44c0-94c2-fc4c31a873c1" providerId="ADAL" clId="{DCE83B59-29CC-49E5-A17E-C9A0E6BBA5EB}" dt="2024-07-14T00:58:43.664" v="6" actId="6264"/>
          <ac:spMkLst>
            <pc:docMk/>
            <pc:sldMk cId="1080556361" sldId="285"/>
            <ac:spMk id="9" creationId="{1ED8E444-D7EA-E8AE-CE61-C657913236B5}"/>
          </ac:spMkLst>
        </pc:spChg>
        <pc:spChg chg="add del mod">
          <ac:chgData name="Shafer, Ethan H MAJ" userId="505e747c-87be-44c0-94c2-fc4c31a873c1" providerId="ADAL" clId="{DCE83B59-29CC-49E5-A17E-C9A0E6BBA5EB}" dt="2024-07-14T00:58:43.664" v="6" actId="6264"/>
          <ac:spMkLst>
            <pc:docMk/>
            <pc:sldMk cId="1080556361" sldId="285"/>
            <ac:spMk id="10" creationId="{292A5CC3-59C0-DFDF-1548-99B8B49AD113}"/>
          </ac:spMkLst>
        </pc:spChg>
        <pc:spChg chg="add del mod">
          <ac:chgData name="Shafer, Ethan H MAJ" userId="505e747c-87be-44c0-94c2-fc4c31a873c1" providerId="ADAL" clId="{DCE83B59-29CC-49E5-A17E-C9A0E6BBA5EB}" dt="2024-07-14T00:58:43.664" v="6" actId="6264"/>
          <ac:spMkLst>
            <pc:docMk/>
            <pc:sldMk cId="1080556361" sldId="285"/>
            <ac:spMk id="11" creationId="{17BCC341-B013-ADEC-3AB2-27C7D7B5DB39}"/>
          </ac:spMkLst>
        </pc:spChg>
        <pc:spChg chg="add mod ord">
          <ac:chgData name="Shafer, Ethan H MAJ" userId="505e747c-87be-44c0-94c2-fc4c31a873c1" providerId="ADAL" clId="{DCE83B59-29CC-49E5-A17E-C9A0E6BBA5EB}" dt="2024-07-14T00:58:43.664" v="6" actId="6264"/>
          <ac:spMkLst>
            <pc:docMk/>
            <pc:sldMk cId="1080556361" sldId="285"/>
            <ac:spMk id="12" creationId="{E33D4121-4575-675C-A2AA-16C9EA26E846}"/>
          </ac:spMkLst>
        </pc:spChg>
      </pc:sldChg>
      <pc:sldChg chg="del">
        <pc:chgData name="Shafer, Ethan H MAJ" userId="505e747c-87be-44c0-94c2-fc4c31a873c1" providerId="ADAL" clId="{DCE83B59-29CC-49E5-A17E-C9A0E6BBA5EB}" dt="2024-07-14T00:58:35.964" v="5" actId="47"/>
        <pc:sldMkLst>
          <pc:docMk/>
          <pc:sldMk cId="968635394" sldId="287"/>
        </pc:sldMkLst>
      </pc:sldChg>
      <pc:sldChg chg="del">
        <pc:chgData name="Shafer, Ethan H MAJ" userId="505e747c-87be-44c0-94c2-fc4c31a873c1" providerId="ADAL" clId="{DCE83B59-29CC-49E5-A17E-C9A0E6BBA5EB}" dt="2024-07-14T00:58:35.964" v="5" actId="47"/>
        <pc:sldMkLst>
          <pc:docMk/>
          <pc:sldMk cId="12713590" sldId="406"/>
        </pc:sldMkLst>
      </pc:sldChg>
      <pc:sldChg chg="del">
        <pc:chgData name="Shafer, Ethan H MAJ" userId="505e747c-87be-44c0-94c2-fc4c31a873c1" providerId="ADAL" clId="{DCE83B59-29CC-49E5-A17E-C9A0E6BBA5EB}" dt="2024-07-14T00:58:35.964" v="5" actId="47"/>
        <pc:sldMkLst>
          <pc:docMk/>
          <pc:sldMk cId="1751600927" sldId="407"/>
        </pc:sldMkLst>
      </pc:sldChg>
      <pc:sldChg chg="del">
        <pc:chgData name="Shafer, Ethan H MAJ" userId="505e747c-87be-44c0-94c2-fc4c31a873c1" providerId="ADAL" clId="{DCE83B59-29CC-49E5-A17E-C9A0E6BBA5EB}" dt="2024-07-14T00:58:35.964" v="5" actId="47"/>
        <pc:sldMkLst>
          <pc:docMk/>
          <pc:sldMk cId="3778530487" sldId="408"/>
        </pc:sldMkLst>
      </pc:sldChg>
      <pc:sldChg chg="del">
        <pc:chgData name="Shafer, Ethan H MAJ" userId="505e747c-87be-44c0-94c2-fc4c31a873c1" providerId="ADAL" clId="{DCE83B59-29CC-49E5-A17E-C9A0E6BBA5EB}" dt="2024-07-14T00:58:35.964" v="5" actId="47"/>
        <pc:sldMkLst>
          <pc:docMk/>
          <pc:sldMk cId="751712748" sldId="409"/>
        </pc:sldMkLst>
      </pc:sldChg>
      <pc:sldChg chg="del">
        <pc:chgData name="Shafer, Ethan H MAJ" userId="505e747c-87be-44c0-94c2-fc4c31a873c1" providerId="ADAL" clId="{DCE83B59-29CC-49E5-A17E-C9A0E6BBA5EB}" dt="2024-07-14T00:58:35.964" v="5" actId="47"/>
        <pc:sldMkLst>
          <pc:docMk/>
          <pc:sldMk cId="616188815" sldId="410"/>
        </pc:sldMkLst>
      </pc:sldChg>
      <pc:sldChg chg="del">
        <pc:chgData name="Shafer, Ethan H MAJ" userId="505e747c-87be-44c0-94c2-fc4c31a873c1" providerId="ADAL" clId="{DCE83B59-29CC-49E5-A17E-C9A0E6BBA5EB}" dt="2024-07-14T00:58:35.964" v="5" actId="47"/>
        <pc:sldMkLst>
          <pc:docMk/>
          <pc:sldMk cId="2235225829" sldId="411"/>
        </pc:sldMkLst>
      </pc:sldChg>
      <pc:sldChg chg="del">
        <pc:chgData name="Shafer, Ethan H MAJ" userId="505e747c-87be-44c0-94c2-fc4c31a873c1" providerId="ADAL" clId="{DCE83B59-29CC-49E5-A17E-C9A0E6BBA5EB}" dt="2024-07-14T00:58:35.964" v="5" actId="47"/>
        <pc:sldMkLst>
          <pc:docMk/>
          <pc:sldMk cId="2739552240" sldId="412"/>
        </pc:sldMkLst>
      </pc:sldChg>
      <pc:sldChg chg="addSp delSp modSp add mod chgLayout">
        <pc:chgData name="Shafer, Ethan H MAJ" userId="505e747c-87be-44c0-94c2-fc4c31a873c1" providerId="ADAL" clId="{DCE83B59-29CC-49E5-A17E-C9A0E6BBA5EB}" dt="2024-07-14T01:00:30.454" v="12" actId="20577"/>
        <pc:sldMkLst>
          <pc:docMk/>
          <pc:sldMk cId="2600960340" sldId="413"/>
        </pc:sldMkLst>
        <pc:spChg chg="mod ord">
          <ac:chgData name="Shafer, Ethan H MAJ" userId="505e747c-87be-44c0-94c2-fc4c31a873c1" providerId="ADAL" clId="{DCE83B59-29CC-49E5-A17E-C9A0E6BBA5EB}" dt="2024-07-14T01:00:30.454" v="12" actId="20577"/>
          <ac:spMkLst>
            <pc:docMk/>
            <pc:sldMk cId="2600960340" sldId="413"/>
            <ac:spMk id="2" creationId="{8D7E2DAC-8F14-49C5-B65E-1545269CF4BB}"/>
          </ac:spMkLst>
        </pc:spChg>
        <pc:spChg chg="mod ord">
          <ac:chgData name="Shafer, Ethan H MAJ" userId="505e747c-87be-44c0-94c2-fc4c31a873c1" providerId="ADAL" clId="{DCE83B59-29CC-49E5-A17E-C9A0E6BBA5EB}" dt="2024-07-14T00:58:43.664" v="6" actId="6264"/>
          <ac:spMkLst>
            <pc:docMk/>
            <pc:sldMk cId="2600960340" sldId="413"/>
            <ac:spMk id="3" creationId="{87698E09-2D18-40D7-B869-B685FC1259C4}"/>
          </ac:spMkLst>
        </pc:spChg>
        <pc:spChg chg="add del mod">
          <ac:chgData name="Shafer, Ethan H MAJ" userId="505e747c-87be-44c0-94c2-fc4c31a873c1" providerId="ADAL" clId="{DCE83B59-29CC-49E5-A17E-C9A0E6BBA5EB}" dt="2024-07-14T00:58:43.664" v="6" actId="6264"/>
          <ac:spMkLst>
            <pc:docMk/>
            <pc:sldMk cId="2600960340" sldId="413"/>
            <ac:spMk id="4" creationId="{A5601763-82BA-418B-0E28-A538E077EDD6}"/>
          </ac:spMkLst>
        </pc:spChg>
        <pc:spChg chg="add del mod">
          <ac:chgData name="Shafer, Ethan H MAJ" userId="505e747c-87be-44c0-94c2-fc4c31a873c1" providerId="ADAL" clId="{DCE83B59-29CC-49E5-A17E-C9A0E6BBA5EB}" dt="2024-07-14T00:58:43.664" v="6" actId="6264"/>
          <ac:spMkLst>
            <pc:docMk/>
            <pc:sldMk cId="2600960340" sldId="413"/>
            <ac:spMk id="5" creationId="{3C497B76-24CA-2095-A412-E12689631F6A}"/>
          </ac:spMkLst>
        </pc:spChg>
      </pc:sldChg>
      <pc:sldChg chg="addSp delSp modSp add del mod chgLayout">
        <pc:chgData name="Shafer, Ethan H MAJ" userId="505e747c-87be-44c0-94c2-fc4c31a873c1" providerId="ADAL" clId="{DCE83B59-29CC-49E5-A17E-C9A0E6BBA5EB}" dt="2024-07-14T01:00:57.484" v="59" actId="47"/>
        <pc:sldMkLst>
          <pc:docMk/>
          <pc:sldMk cId="2839321049" sldId="414"/>
        </pc:sldMkLst>
        <pc:spChg chg="mod ord">
          <ac:chgData name="Shafer, Ethan H MAJ" userId="505e747c-87be-44c0-94c2-fc4c31a873c1" providerId="ADAL" clId="{DCE83B59-29CC-49E5-A17E-C9A0E6BBA5EB}" dt="2024-07-14T00:58:43.664" v="6" actId="6264"/>
          <ac:spMkLst>
            <pc:docMk/>
            <pc:sldMk cId="2839321049" sldId="414"/>
            <ac:spMk id="2" creationId="{D26B32CA-8E39-48C5-B84A-C621F7345058}"/>
          </ac:spMkLst>
        </pc:spChg>
        <pc:spChg chg="mod ord">
          <ac:chgData name="Shafer, Ethan H MAJ" userId="505e747c-87be-44c0-94c2-fc4c31a873c1" providerId="ADAL" clId="{DCE83B59-29CC-49E5-A17E-C9A0E6BBA5EB}" dt="2024-07-14T00:58:43.664" v="6" actId="6264"/>
          <ac:spMkLst>
            <pc:docMk/>
            <pc:sldMk cId="2839321049" sldId="414"/>
            <ac:spMk id="3" creationId="{05B36D41-91B5-45D0-92BA-47E691E16F36}"/>
          </ac:spMkLst>
        </pc:spChg>
        <pc:spChg chg="mod ord">
          <ac:chgData name="Shafer, Ethan H MAJ" userId="505e747c-87be-44c0-94c2-fc4c31a873c1" providerId="ADAL" clId="{DCE83B59-29CC-49E5-A17E-C9A0E6BBA5EB}" dt="2024-07-14T00:58:43.664" v="6" actId="6264"/>
          <ac:spMkLst>
            <pc:docMk/>
            <pc:sldMk cId="2839321049" sldId="414"/>
            <ac:spMk id="4" creationId="{246CD077-72A9-40B7-BE9C-D7B968012934}"/>
          </ac:spMkLst>
        </pc:spChg>
        <pc:spChg chg="mod ord">
          <ac:chgData name="Shafer, Ethan H MAJ" userId="505e747c-87be-44c0-94c2-fc4c31a873c1" providerId="ADAL" clId="{DCE83B59-29CC-49E5-A17E-C9A0E6BBA5EB}" dt="2024-07-14T00:58:43.664" v="6" actId="6264"/>
          <ac:spMkLst>
            <pc:docMk/>
            <pc:sldMk cId="2839321049" sldId="414"/>
            <ac:spMk id="5" creationId="{F9C6556D-18D9-4907-AEA3-FAAD064035A1}"/>
          </ac:spMkLst>
        </pc:spChg>
        <pc:spChg chg="mod ord">
          <ac:chgData name="Shafer, Ethan H MAJ" userId="505e747c-87be-44c0-94c2-fc4c31a873c1" providerId="ADAL" clId="{DCE83B59-29CC-49E5-A17E-C9A0E6BBA5EB}" dt="2024-07-14T00:58:43.664" v="6" actId="6264"/>
          <ac:spMkLst>
            <pc:docMk/>
            <pc:sldMk cId="2839321049" sldId="414"/>
            <ac:spMk id="6" creationId="{5673010C-5B7A-4B2C-B11A-427DE6C22F6A}"/>
          </ac:spMkLst>
        </pc:spChg>
        <pc:spChg chg="mod ord">
          <ac:chgData name="Shafer, Ethan H MAJ" userId="505e747c-87be-44c0-94c2-fc4c31a873c1" providerId="ADAL" clId="{DCE83B59-29CC-49E5-A17E-C9A0E6BBA5EB}" dt="2024-07-14T00:58:43.664" v="6" actId="6264"/>
          <ac:spMkLst>
            <pc:docMk/>
            <pc:sldMk cId="2839321049" sldId="414"/>
            <ac:spMk id="7" creationId="{775F7859-81A7-40B1-979C-970C0D9ABF52}"/>
          </ac:spMkLst>
        </pc:spChg>
        <pc:spChg chg="add del mod">
          <ac:chgData name="Shafer, Ethan H MAJ" userId="505e747c-87be-44c0-94c2-fc4c31a873c1" providerId="ADAL" clId="{DCE83B59-29CC-49E5-A17E-C9A0E6BBA5EB}" dt="2024-07-14T00:58:43.664" v="6" actId="6264"/>
          <ac:spMkLst>
            <pc:docMk/>
            <pc:sldMk cId="2839321049" sldId="414"/>
            <ac:spMk id="8" creationId="{3EF6049D-53AF-2F4B-C891-1A7C6A976326}"/>
          </ac:spMkLst>
        </pc:spChg>
        <pc:spChg chg="add del mod">
          <ac:chgData name="Shafer, Ethan H MAJ" userId="505e747c-87be-44c0-94c2-fc4c31a873c1" providerId="ADAL" clId="{DCE83B59-29CC-49E5-A17E-C9A0E6BBA5EB}" dt="2024-07-14T00:58:43.664" v="6" actId="6264"/>
          <ac:spMkLst>
            <pc:docMk/>
            <pc:sldMk cId="2839321049" sldId="414"/>
            <ac:spMk id="9" creationId="{E8C769D6-6B90-587D-35EA-D2A5423E33E3}"/>
          </ac:spMkLst>
        </pc:spChg>
        <pc:spChg chg="add del mod">
          <ac:chgData name="Shafer, Ethan H MAJ" userId="505e747c-87be-44c0-94c2-fc4c31a873c1" providerId="ADAL" clId="{DCE83B59-29CC-49E5-A17E-C9A0E6BBA5EB}" dt="2024-07-14T00:58:43.664" v="6" actId="6264"/>
          <ac:spMkLst>
            <pc:docMk/>
            <pc:sldMk cId="2839321049" sldId="414"/>
            <ac:spMk id="10" creationId="{2F3AB236-55A9-BDBA-A73A-3258422E3DE7}"/>
          </ac:spMkLst>
        </pc:spChg>
        <pc:spChg chg="add del mod">
          <ac:chgData name="Shafer, Ethan H MAJ" userId="505e747c-87be-44c0-94c2-fc4c31a873c1" providerId="ADAL" clId="{DCE83B59-29CC-49E5-A17E-C9A0E6BBA5EB}" dt="2024-07-14T00:58:43.664" v="6" actId="6264"/>
          <ac:spMkLst>
            <pc:docMk/>
            <pc:sldMk cId="2839321049" sldId="414"/>
            <ac:spMk id="11" creationId="{69CDFC66-6FA6-0A04-8A10-361C2071E1B4}"/>
          </ac:spMkLst>
        </pc:spChg>
        <pc:spChg chg="add del mod">
          <ac:chgData name="Shafer, Ethan H MAJ" userId="505e747c-87be-44c0-94c2-fc4c31a873c1" providerId="ADAL" clId="{DCE83B59-29CC-49E5-A17E-C9A0E6BBA5EB}" dt="2024-07-14T00:58:43.664" v="6" actId="6264"/>
          <ac:spMkLst>
            <pc:docMk/>
            <pc:sldMk cId="2839321049" sldId="414"/>
            <ac:spMk id="12" creationId="{04417617-7CEA-9691-EDE9-1E6BF12D1ED0}"/>
          </ac:spMkLst>
        </pc:spChg>
        <pc:spChg chg="add del mod">
          <ac:chgData name="Shafer, Ethan H MAJ" userId="505e747c-87be-44c0-94c2-fc4c31a873c1" providerId="ADAL" clId="{DCE83B59-29CC-49E5-A17E-C9A0E6BBA5EB}" dt="2024-07-14T00:58:43.664" v="6" actId="6264"/>
          <ac:spMkLst>
            <pc:docMk/>
            <pc:sldMk cId="2839321049" sldId="414"/>
            <ac:spMk id="13" creationId="{A24AB840-17EC-9410-2B29-79E7628F20E3}"/>
          </ac:spMkLst>
        </pc:spChg>
      </pc:sldChg>
      <pc:sldChg chg="modSp new mod">
        <pc:chgData name="Shafer, Ethan H MAJ" userId="505e747c-87be-44c0-94c2-fc4c31a873c1" providerId="ADAL" clId="{DCE83B59-29CC-49E5-A17E-C9A0E6BBA5EB}" dt="2024-07-14T01:00:51.204" v="58" actId="5793"/>
        <pc:sldMkLst>
          <pc:docMk/>
          <pc:sldMk cId="3959649651" sldId="415"/>
        </pc:sldMkLst>
        <pc:spChg chg="mod">
          <ac:chgData name="Shafer, Ethan H MAJ" userId="505e747c-87be-44c0-94c2-fc4c31a873c1" providerId="ADAL" clId="{DCE83B59-29CC-49E5-A17E-C9A0E6BBA5EB}" dt="2024-07-14T01:00:45.824" v="21" actId="5793"/>
          <ac:spMkLst>
            <pc:docMk/>
            <pc:sldMk cId="3959649651" sldId="415"/>
            <ac:spMk id="2" creationId="{231C0E1B-57B2-846F-B68B-94C66AD85D6E}"/>
          </ac:spMkLst>
        </pc:spChg>
        <pc:spChg chg="mod">
          <ac:chgData name="Shafer, Ethan H MAJ" userId="505e747c-87be-44c0-94c2-fc4c31a873c1" providerId="ADAL" clId="{DCE83B59-29CC-49E5-A17E-C9A0E6BBA5EB}" dt="2024-07-14T01:00:51.204" v="58" actId="5793"/>
          <ac:spMkLst>
            <pc:docMk/>
            <pc:sldMk cId="3959649651" sldId="415"/>
            <ac:spMk id="3" creationId="{BF435B30-8236-B5A2-1910-0C1CAB6A29F3}"/>
          </ac:spMkLst>
        </pc:spChg>
      </pc:sldChg>
      <pc:sldChg chg="addSp delSp modSp new mod modClrScheme chgLayout">
        <pc:chgData name="Shafer, Ethan H MAJ" userId="505e747c-87be-44c0-94c2-fc4c31a873c1" providerId="ADAL" clId="{DCE83B59-29CC-49E5-A17E-C9A0E6BBA5EB}" dt="2024-07-14T01:37:36.935" v="88"/>
        <pc:sldMkLst>
          <pc:docMk/>
          <pc:sldMk cId="2363768640" sldId="416"/>
        </pc:sldMkLst>
        <pc:spChg chg="mod ord">
          <ac:chgData name="Shafer, Ethan H MAJ" userId="505e747c-87be-44c0-94c2-fc4c31a873c1" providerId="ADAL" clId="{DCE83B59-29CC-49E5-A17E-C9A0E6BBA5EB}" dt="2024-07-14T01:01:13.704" v="76" actId="700"/>
          <ac:spMkLst>
            <pc:docMk/>
            <pc:sldMk cId="2363768640" sldId="416"/>
            <ac:spMk id="2" creationId="{B0DCFCD0-18B9-6063-E7CE-3C7EBEF1B825}"/>
          </ac:spMkLst>
        </pc:spChg>
        <pc:spChg chg="del mod ord">
          <ac:chgData name="Shafer, Ethan H MAJ" userId="505e747c-87be-44c0-94c2-fc4c31a873c1" providerId="ADAL" clId="{DCE83B59-29CC-49E5-A17E-C9A0E6BBA5EB}" dt="2024-07-14T01:01:13.704" v="76" actId="700"/>
          <ac:spMkLst>
            <pc:docMk/>
            <pc:sldMk cId="2363768640" sldId="416"/>
            <ac:spMk id="3" creationId="{C2CE0C0C-2340-9757-21E7-4AFD00AF0AA2}"/>
          </ac:spMkLst>
        </pc:spChg>
        <pc:spChg chg="del">
          <ac:chgData name="Shafer, Ethan H MAJ" userId="505e747c-87be-44c0-94c2-fc4c31a873c1" providerId="ADAL" clId="{DCE83B59-29CC-49E5-A17E-C9A0E6BBA5EB}" dt="2024-07-14T01:01:13.704" v="76" actId="700"/>
          <ac:spMkLst>
            <pc:docMk/>
            <pc:sldMk cId="2363768640" sldId="416"/>
            <ac:spMk id="4" creationId="{185F8B7F-086E-3329-2A41-E61096274AC0}"/>
          </ac:spMkLst>
        </pc:spChg>
        <pc:spChg chg="mod ord">
          <ac:chgData name="Shafer, Ethan H MAJ" userId="505e747c-87be-44c0-94c2-fc4c31a873c1" providerId="ADAL" clId="{DCE83B59-29CC-49E5-A17E-C9A0E6BBA5EB}" dt="2024-07-14T01:01:13.704" v="76" actId="700"/>
          <ac:spMkLst>
            <pc:docMk/>
            <pc:sldMk cId="2363768640" sldId="416"/>
            <ac:spMk id="5" creationId="{1B0BEB85-FFAB-DA5A-3FB3-50B42A6E4596}"/>
          </ac:spMkLst>
        </pc:spChg>
        <pc:spChg chg="mod ord">
          <ac:chgData name="Shafer, Ethan H MAJ" userId="505e747c-87be-44c0-94c2-fc4c31a873c1" providerId="ADAL" clId="{DCE83B59-29CC-49E5-A17E-C9A0E6BBA5EB}" dt="2024-07-14T01:01:13.704" v="76" actId="700"/>
          <ac:spMkLst>
            <pc:docMk/>
            <pc:sldMk cId="2363768640" sldId="416"/>
            <ac:spMk id="6" creationId="{077EFF7F-35BC-42D2-2F47-6B101A114636}"/>
          </ac:spMkLst>
        </pc:spChg>
        <pc:spChg chg="mod ord">
          <ac:chgData name="Shafer, Ethan H MAJ" userId="505e747c-87be-44c0-94c2-fc4c31a873c1" providerId="ADAL" clId="{DCE83B59-29CC-49E5-A17E-C9A0E6BBA5EB}" dt="2024-07-14T01:01:13.704" v="76" actId="700"/>
          <ac:spMkLst>
            <pc:docMk/>
            <pc:sldMk cId="2363768640" sldId="416"/>
            <ac:spMk id="7" creationId="{4479F709-18FD-9AF8-6420-A28EFB5E28F5}"/>
          </ac:spMkLst>
        </pc:spChg>
        <pc:spChg chg="add del mod ord">
          <ac:chgData name="Shafer, Ethan H MAJ" userId="505e747c-87be-44c0-94c2-fc4c31a873c1" providerId="ADAL" clId="{DCE83B59-29CC-49E5-A17E-C9A0E6BBA5EB}" dt="2024-07-14T01:37:36.935" v="88"/>
          <ac:spMkLst>
            <pc:docMk/>
            <pc:sldMk cId="2363768640" sldId="416"/>
            <ac:spMk id="8" creationId="{D6684C63-6F6B-FDAA-FF73-EE5328E21EDB}"/>
          </ac:spMkLst>
        </pc:spChg>
        <pc:picChg chg="add mod">
          <ac:chgData name="Shafer, Ethan H MAJ" userId="505e747c-87be-44c0-94c2-fc4c31a873c1" providerId="ADAL" clId="{DCE83B59-29CC-49E5-A17E-C9A0E6BBA5EB}" dt="2024-07-14T01:37:36.935" v="88"/>
          <ac:picMkLst>
            <pc:docMk/>
            <pc:sldMk cId="2363768640" sldId="416"/>
            <ac:picMk id="1026" creationId="{93FDC0F7-4807-EA29-408E-6302A7B746D0}"/>
          </ac:picMkLst>
        </pc:picChg>
      </pc:sldChg>
      <pc:sldChg chg="modSp new mod">
        <pc:chgData name="Shafer, Ethan H MAJ" userId="505e747c-87be-44c0-94c2-fc4c31a873c1" providerId="ADAL" clId="{DCE83B59-29CC-49E5-A17E-C9A0E6BBA5EB}" dt="2024-07-14T01:03:39.628" v="84" actId="20577"/>
        <pc:sldMkLst>
          <pc:docMk/>
          <pc:sldMk cId="2044773301" sldId="417"/>
        </pc:sldMkLst>
        <pc:spChg chg="mod">
          <ac:chgData name="Shafer, Ethan H MAJ" userId="505e747c-87be-44c0-94c2-fc4c31a873c1" providerId="ADAL" clId="{DCE83B59-29CC-49E5-A17E-C9A0E6BBA5EB}" dt="2024-07-14T01:03:39.628" v="84" actId="20577"/>
          <ac:spMkLst>
            <pc:docMk/>
            <pc:sldMk cId="2044773301" sldId="417"/>
            <ac:spMk id="2" creationId="{1EE29EAF-5136-13FB-BF3D-8613E74B65AC}"/>
          </ac:spMkLst>
        </pc:spChg>
      </pc:sldChg>
      <pc:sldChg chg="modSp new mod modAnim">
        <pc:chgData name="Shafer, Ethan H MAJ" userId="505e747c-87be-44c0-94c2-fc4c31a873c1" providerId="ADAL" clId="{DCE83B59-29CC-49E5-A17E-C9A0E6BBA5EB}" dt="2024-07-14T01:41:09.975" v="181" actId="20577"/>
        <pc:sldMkLst>
          <pc:docMk/>
          <pc:sldMk cId="3788048747" sldId="418"/>
        </pc:sldMkLst>
        <pc:spChg chg="mod">
          <ac:chgData name="Shafer, Ethan H MAJ" userId="505e747c-87be-44c0-94c2-fc4c31a873c1" providerId="ADAL" clId="{DCE83B59-29CC-49E5-A17E-C9A0E6BBA5EB}" dt="2024-07-14T01:38:26.668" v="129" actId="20577"/>
          <ac:spMkLst>
            <pc:docMk/>
            <pc:sldMk cId="3788048747" sldId="418"/>
            <ac:spMk id="2" creationId="{7640788A-4D01-652F-902B-9DD3FDA5F6BB}"/>
          </ac:spMkLst>
        </pc:spChg>
        <pc:spChg chg="mod">
          <ac:chgData name="Shafer, Ethan H MAJ" userId="505e747c-87be-44c0-94c2-fc4c31a873c1" providerId="ADAL" clId="{DCE83B59-29CC-49E5-A17E-C9A0E6BBA5EB}" dt="2024-07-14T01:41:09.975" v="181" actId="20577"/>
          <ac:spMkLst>
            <pc:docMk/>
            <pc:sldMk cId="3788048747" sldId="418"/>
            <ac:spMk id="3" creationId="{28F0828B-B09B-1398-ABA7-930C48619EF2}"/>
          </ac:spMkLst>
        </pc:spChg>
      </pc:sldChg>
      <pc:sldChg chg="addSp delSp modSp new mod">
        <pc:chgData name="Shafer, Ethan H MAJ" userId="505e747c-87be-44c0-94c2-fc4c31a873c1" providerId="ADAL" clId="{DCE83B59-29CC-49E5-A17E-C9A0E6BBA5EB}" dt="2024-07-14T01:47:17.465" v="197"/>
        <pc:sldMkLst>
          <pc:docMk/>
          <pc:sldMk cId="1244604013" sldId="419"/>
        </pc:sldMkLst>
        <pc:spChg chg="mod">
          <ac:chgData name="Shafer, Ethan H MAJ" userId="505e747c-87be-44c0-94c2-fc4c31a873c1" providerId="ADAL" clId="{DCE83B59-29CC-49E5-A17E-C9A0E6BBA5EB}" dt="2024-07-14T01:44:10.865" v="192" actId="20577"/>
          <ac:spMkLst>
            <pc:docMk/>
            <pc:sldMk cId="1244604013" sldId="419"/>
            <ac:spMk id="2" creationId="{6BF5711D-C7BA-7497-76B1-1E4A26C9CD6D}"/>
          </ac:spMkLst>
        </pc:spChg>
        <pc:spChg chg="del">
          <ac:chgData name="Shafer, Ethan H MAJ" userId="505e747c-87be-44c0-94c2-fc4c31a873c1" providerId="ADAL" clId="{DCE83B59-29CC-49E5-A17E-C9A0E6BBA5EB}" dt="2024-07-14T01:44:20.410" v="193"/>
          <ac:spMkLst>
            <pc:docMk/>
            <pc:sldMk cId="1244604013" sldId="419"/>
            <ac:spMk id="3" creationId="{540F286C-9996-BC52-8DF8-D9C238CA5030}"/>
          </ac:spMkLst>
        </pc:spChg>
        <pc:spChg chg="add del mod">
          <ac:chgData name="Shafer, Ethan H MAJ" userId="505e747c-87be-44c0-94c2-fc4c31a873c1" providerId="ADAL" clId="{DCE83B59-29CC-49E5-A17E-C9A0E6BBA5EB}" dt="2024-07-14T01:47:17.465" v="197"/>
          <ac:spMkLst>
            <pc:docMk/>
            <pc:sldMk cId="1244604013" sldId="419"/>
            <ac:spMk id="7" creationId="{ABD055F4-875C-1D30-6AB2-A31D55F7A1B0}"/>
          </ac:spMkLst>
        </pc:spChg>
        <pc:picChg chg="add del mod">
          <ac:chgData name="Shafer, Ethan H MAJ" userId="505e747c-87be-44c0-94c2-fc4c31a873c1" providerId="ADAL" clId="{DCE83B59-29CC-49E5-A17E-C9A0E6BBA5EB}" dt="2024-07-14T01:47:06.505" v="194" actId="478"/>
          <ac:picMkLst>
            <pc:docMk/>
            <pc:sldMk cId="1244604013" sldId="419"/>
            <ac:picMk id="2050" creationId="{8350E2D8-B68A-803D-DE5E-6E9C4BC33263}"/>
          </ac:picMkLst>
        </pc:picChg>
        <pc:picChg chg="add mod">
          <ac:chgData name="Shafer, Ethan H MAJ" userId="505e747c-87be-44c0-94c2-fc4c31a873c1" providerId="ADAL" clId="{DCE83B59-29CC-49E5-A17E-C9A0E6BBA5EB}" dt="2024-07-14T01:47:08.506" v="196"/>
          <ac:picMkLst>
            <pc:docMk/>
            <pc:sldMk cId="1244604013" sldId="419"/>
            <ac:picMk id="2052" creationId="{4AB9EFE4-62B0-8374-7D31-0A31C8D42080}"/>
          </ac:picMkLst>
        </pc:picChg>
        <pc:picChg chg="add mod">
          <ac:chgData name="Shafer, Ethan H MAJ" userId="505e747c-87be-44c0-94c2-fc4c31a873c1" providerId="ADAL" clId="{DCE83B59-29CC-49E5-A17E-C9A0E6BBA5EB}" dt="2024-07-14T01:47:17.465" v="197"/>
          <ac:picMkLst>
            <pc:docMk/>
            <pc:sldMk cId="1244604013" sldId="419"/>
            <ac:picMk id="2054" creationId="{F9D1D7ED-7D99-890C-2944-B502F42638CC}"/>
          </ac:picMkLst>
        </pc:picChg>
      </pc:sldChg>
      <pc:sldChg chg="addSp delSp modSp new mod">
        <pc:chgData name="Shafer, Ethan H MAJ" userId="505e747c-87be-44c0-94c2-fc4c31a873c1" providerId="ADAL" clId="{DCE83B59-29CC-49E5-A17E-C9A0E6BBA5EB}" dt="2024-07-14T01:49:54.235" v="235"/>
        <pc:sldMkLst>
          <pc:docMk/>
          <pc:sldMk cId="348561843" sldId="420"/>
        </pc:sldMkLst>
        <pc:spChg chg="mod">
          <ac:chgData name="Shafer, Ethan H MAJ" userId="505e747c-87be-44c0-94c2-fc4c31a873c1" providerId="ADAL" clId="{DCE83B59-29CC-49E5-A17E-C9A0E6BBA5EB}" dt="2024-07-14T01:47:22.275" v="213" actId="20577"/>
          <ac:spMkLst>
            <pc:docMk/>
            <pc:sldMk cId="348561843" sldId="420"/>
            <ac:spMk id="2" creationId="{BF787D6D-0BA3-45D1-1F67-336B54D46B9A}"/>
          </ac:spMkLst>
        </pc:spChg>
        <pc:spChg chg="del mod">
          <ac:chgData name="Shafer, Ethan H MAJ" userId="505e747c-87be-44c0-94c2-fc4c31a873c1" providerId="ADAL" clId="{DCE83B59-29CC-49E5-A17E-C9A0E6BBA5EB}" dt="2024-07-14T01:48:26.735" v="217"/>
          <ac:spMkLst>
            <pc:docMk/>
            <pc:sldMk cId="348561843" sldId="420"/>
            <ac:spMk id="3" creationId="{288798CA-3CEA-B8E3-DA59-AEFD40A85849}"/>
          </ac:spMkLst>
        </pc:spChg>
        <pc:spChg chg="add del mod">
          <ac:chgData name="Shafer, Ethan H MAJ" userId="505e747c-87be-44c0-94c2-fc4c31a873c1" providerId="ADAL" clId="{DCE83B59-29CC-49E5-A17E-C9A0E6BBA5EB}" dt="2024-07-14T01:49:54.235" v="235"/>
          <ac:spMkLst>
            <pc:docMk/>
            <pc:sldMk cId="348561843" sldId="420"/>
            <ac:spMk id="7" creationId="{2ED37D4D-5E19-95BF-7849-EA412CA6CFFF}"/>
          </ac:spMkLst>
        </pc:spChg>
        <pc:picChg chg="add del mod">
          <ac:chgData name="Shafer, Ethan H MAJ" userId="505e747c-87be-44c0-94c2-fc4c31a873c1" providerId="ADAL" clId="{DCE83B59-29CC-49E5-A17E-C9A0E6BBA5EB}" dt="2024-07-14T01:49:53.135" v="234" actId="478"/>
          <ac:picMkLst>
            <pc:docMk/>
            <pc:sldMk cId="348561843" sldId="420"/>
            <ac:picMk id="3074" creationId="{7F5FABB4-B525-5758-F60F-DF4CD7EAE1AE}"/>
          </ac:picMkLst>
        </pc:picChg>
        <pc:picChg chg="add mod">
          <ac:chgData name="Shafer, Ethan H MAJ" userId="505e747c-87be-44c0-94c2-fc4c31a873c1" providerId="ADAL" clId="{DCE83B59-29CC-49E5-A17E-C9A0E6BBA5EB}" dt="2024-07-14T01:49:54.235" v="235"/>
          <ac:picMkLst>
            <pc:docMk/>
            <pc:sldMk cId="348561843" sldId="420"/>
            <ac:picMk id="3076" creationId="{145A0222-3AD0-BC6C-D0D8-50EF403132B7}"/>
          </ac:picMkLst>
        </pc:picChg>
      </pc:sldChg>
      <pc:sldChg chg="addSp delSp modSp new mod">
        <pc:chgData name="Shafer, Ethan H MAJ" userId="505e747c-87be-44c0-94c2-fc4c31a873c1" providerId="ADAL" clId="{DCE83B59-29CC-49E5-A17E-C9A0E6BBA5EB}" dt="2024-07-14T01:51:26.648" v="239"/>
        <pc:sldMkLst>
          <pc:docMk/>
          <pc:sldMk cId="3307923288" sldId="421"/>
        </pc:sldMkLst>
        <pc:spChg chg="mod">
          <ac:chgData name="Shafer, Ethan H MAJ" userId="505e747c-87be-44c0-94c2-fc4c31a873c1" providerId="ADAL" clId="{DCE83B59-29CC-49E5-A17E-C9A0E6BBA5EB}" dt="2024-07-14T01:48:37.805" v="233" actId="20577"/>
          <ac:spMkLst>
            <pc:docMk/>
            <pc:sldMk cId="3307923288" sldId="421"/>
            <ac:spMk id="2" creationId="{16D6D596-FEB4-B700-1CFB-D7D60C06D19B}"/>
          </ac:spMkLst>
        </pc:spChg>
        <pc:spChg chg="del mod">
          <ac:chgData name="Shafer, Ethan H MAJ" userId="505e747c-87be-44c0-94c2-fc4c31a873c1" providerId="ADAL" clId="{DCE83B59-29CC-49E5-A17E-C9A0E6BBA5EB}" dt="2024-07-14T01:51:26.648" v="239"/>
          <ac:spMkLst>
            <pc:docMk/>
            <pc:sldMk cId="3307923288" sldId="421"/>
            <ac:spMk id="3" creationId="{DB4B25DC-C2B3-9AC0-6466-B78F8A77AD75}"/>
          </ac:spMkLst>
        </pc:spChg>
        <pc:picChg chg="add mod">
          <ac:chgData name="Shafer, Ethan H MAJ" userId="505e747c-87be-44c0-94c2-fc4c31a873c1" providerId="ADAL" clId="{DCE83B59-29CC-49E5-A17E-C9A0E6BBA5EB}" dt="2024-07-14T01:51:26.648" v="239"/>
          <ac:picMkLst>
            <pc:docMk/>
            <pc:sldMk cId="3307923288" sldId="421"/>
            <ac:picMk id="4098" creationId="{BBE4B387-D7D6-B885-E7F0-918C9193B1D1}"/>
          </ac:picMkLst>
        </pc:picChg>
      </pc:sldChg>
      <pc:sldChg chg="modSp new mod modNotesTx">
        <pc:chgData name="Shafer, Ethan H MAJ" userId="505e747c-87be-44c0-94c2-fc4c31a873c1" providerId="ADAL" clId="{DCE83B59-29CC-49E5-A17E-C9A0E6BBA5EB}" dt="2024-07-14T04:14:04.306" v="3666" actId="20577"/>
        <pc:sldMkLst>
          <pc:docMk/>
          <pc:sldMk cId="1326063030" sldId="422"/>
        </pc:sldMkLst>
        <pc:spChg chg="mod">
          <ac:chgData name="Shafer, Ethan H MAJ" userId="505e747c-87be-44c0-94c2-fc4c31a873c1" providerId="ADAL" clId="{DCE83B59-29CC-49E5-A17E-C9A0E6BBA5EB}" dt="2024-07-14T01:55:20.786" v="274" actId="20577"/>
          <ac:spMkLst>
            <pc:docMk/>
            <pc:sldMk cId="1326063030" sldId="422"/>
            <ac:spMk id="2" creationId="{06FE8236-935E-E0F7-87E4-5A7E9157EB82}"/>
          </ac:spMkLst>
        </pc:spChg>
        <pc:spChg chg="mod">
          <ac:chgData name="Shafer, Ethan H MAJ" userId="505e747c-87be-44c0-94c2-fc4c31a873c1" providerId="ADAL" clId="{DCE83B59-29CC-49E5-A17E-C9A0E6BBA5EB}" dt="2024-07-14T04:14:04.306" v="3666" actId="20577"/>
          <ac:spMkLst>
            <pc:docMk/>
            <pc:sldMk cId="1326063030" sldId="422"/>
            <ac:spMk id="3" creationId="{BAAE3DBE-FCEA-9A0B-1BD3-D43AC9F85752}"/>
          </ac:spMkLst>
        </pc:spChg>
      </pc:sldChg>
      <pc:sldChg chg="addSp delSp modSp new mod modClrScheme chgLayout modNotesTx">
        <pc:chgData name="Shafer, Ethan H MAJ" userId="505e747c-87be-44c0-94c2-fc4c31a873c1" providerId="ADAL" clId="{DCE83B59-29CC-49E5-A17E-C9A0E6BBA5EB}" dt="2024-07-14T04:14:44.566" v="3717" actId="20577"/>
        <pc:sldMkLst>
          <pc:docMk/>
          <pc:sldMk cId="213268805" sldId="423"/>
        </pc:sldMkLst>
        <pc:spChg chg="mod ord">
          <ac:chgData name="Shafer, Ethan H MAJ" userId="505e747c-87be-44c0-94c2-fc4c31a873c1" providerId="ADAL" clId="{DCE83B59-29CC-49E5-A17E-C9A0E6BBA5EB}" dt="2024-07-14T02:45:38.577" v="1643" actId="700"/>
          <ac:spMkLst>
            <pc:docMk/>
            <pc:sldMk cId="213268805" sldId="423"/>
            <ac:spMk id="2" creationId="{ADD156F1-C5A1-5A3F-ED2B-C99A6F5BE035}"/>
          </ac:spMkLst>
        </pc:spChg>
        <pc:spChg chg="del mod ord">
          <ac:chgData name="Shafer, Ethan H MAJ" userId="505e747c-87be-44c0-94c2-fc4c31a873c1" providerId="ADAL" clId="{DCE83B59-29CC-49E5-A17E-C9A0E6BBA5EB}" dt="2024-07-14T02:45:38.577" v="1643" actId="700"/>
          <ac:spMkLst>
            <pc:docMk/>
            <pc:sldMk cId="213268805" sldId="423"/>
            <ac:spMk id="3" creationId="{8A070FEB-EB82-BB27-AB1F-E2C66858F228}"/>
          </ac:spMkLst>
        </pc:spChg>
        <pc:spChg chg="mod ord">
          <ac:chgData name="Shafer, Ethan H MAJ" userId="505e747c-87be-44c0-94c2-fc4c31a873c1" providerId="ADAL" clId="{DCE83B59-29CC-49E5-A17E-C9A0E6BBA5EB}" dt="2024-07-14T02:45:38.577" v="1643" actId="700"/>
          <ac:spMkLst>
            <pc:docMk/>
            <pc:sldMk cId="213268805" sldId="423"/>
            <ac:spMk id="4" creationId="{B353980C-0394-8B3A-AE33-8E54BA09CFF7}"/>
          </ac:spMkLst>
        </pc:spChg>
        <pc:spChg chg="mod ord">
          <ac:chgData name="Shafer, Ethan H MAJ" userId="505e747c-87be-44c0-94c2-fc4c31a873c1" providerId="ADAL" clId="{DCE83B59-29CC-49E5-A17E-C9A0E6BBA5EB}" dt="2024-07-14T02:45:38.577" v="1643" actId="700"/>
          <ac:spMkLst>
            <pc:docMk/>
            <pc:sldMk cId="213268805" sldId="423"/>
            <ac:spMk id="5" creationId="{5C009240-04B8-9242-E29F-4F90EFF4F5FC}"/>
          </ac:spMkLst>
        </pc:spChg>
        <pc:spChg chg="mod ord">
          <ac:chgData name="Shafer, Ethan H MAJ" userId="505e747c-87be-44c0-94c2-fc4c31a873c1" providerId="ADAL" clId="{DCE83B59-29CC-49E5-A17E-C9A0E6BBA5EB}" dt="2024-07-14T02:45:38.577" v="1643" actId="700"/>
          <ac:spMkLst>
            <pc:docMk/>
            <pc:sldMk cId="213268805" sldId="423"/>
            <ac:spMk id="6" creationId="{F5DD2B85-30BC-946D-F6F7-A654B894107E}"/>
          </ac:spMkLst>
        </pc:spChg>
        <pc:spChg chg="add del mod ord">
          <ac:chgData name="Shafer, Ethan H MAJ" userId="505e747c-87be-44c0-94c2-fc4c31a873c1" providerId="ADAL" clId="{DCE83B59-29CC-49E5-A17E-C9A0E6BBA5EB}" dt="2024-07-14T02:46:31.713" v="1648"/>
          <ac:spMkLst>
            <pc:docMk/>
            <pc:sldMk cId="213268805" sldId="423"/>
            <ac:spMk id="7" creationId="{446842A7-A772-6E83-047F-B6833C635A9F}"/>
          </ac:spMkLst>
        </pc:spChg>
        <pc:spChg chg="add del mod ord">
          <ac:chgData name="Shafer, Ethan H MAJ" userId="505e747c-87be-44c0-94c2-fc4c31a873c1" providerId="ADAL" clId="{DCE83B59-29CC-49E5-A17E-C9A0E6BBA5EB}" dt="2024-07-14T02:48:06.061" v="1651"/>
          <ac:spMkLst>
            <pc:docMk/>
            <pc:sldMk cId="213268805" sldId="423"/>
            <ac:spMk id="8" creationId="{F4A4471F-5850-F553-F23F-D673F69B76AA}"/>
          </ac:spMkLst>
        </pc:spChg>
        <pc:graphicFrameChg chg="add mod">
          <ac:chgData name="Shafer, Ethan H MAJ" userId="505e747c-87be-44c0-94c2-fc4c31a873c1" providerId="ADAL" clId="{DCE83B59-29CC-49E5-A17E-C9A0E6BBA5EB}" dt="2024-07-14T02:48:05.998" v="1650"/>
          <ac:graphicFrameMkLst>
            <pc:docMk/>
            <pc:sldMk cId="213268805" sldId="423"/>
            <ac:graphicFrameMk id="9" creationId="{B6E3239B-526D-B310-0DC8-2BD1C85BBD9F}"/>
          </ac:graphicFrameMkLst>
        </pc:graphicFrameChg>
        <pc:graphicFrameChg chg="add mod modGraphic">
          <ac:chgData name="Shafer, Ethan H MAJ" userId="505e747c-87be-44c0-94c2-fc4c31a873c1" providerId="ADAL" clId="{DCE83B59-29CC-49E5-A17E-C9A0E6BBA5EB}" dt="2024-07-14T02:48:15.987" v="1655" actId="1076"/>
          <ac:graphicFrameMkLst>
            <pc:docMk/>
            <pc:sldMk cId="213268805" sldId="423"/>
            <ac:graphicFrameMk id="10" creationId="{9C022F05-15F6-654D-1330-BACA47507FF7}"/>
          </ac:graphicFrameMkLst>
        </pc:graphicFrameChg>
        <pc:picChg chg="add mod">
          <ac:chgData name="Shafer, Ethan H MAJ" userId="505e747c-87be-44c0-94c2-fc4c31a873c1" providerId="ADAL" clId="{DCE83B59-29CC-49E5-A17E-C9A0E6BBA5EB}" dt="2024-07-14T02:46:31.713" v="1648"/>
          <ac:picMkLst>
            <pc:docMk/>
            <pc:sldMk cId="213268805" sldId="423"/>
            <ac:picMk id="5122" creationId="{3F8BF207-15F1-62CB-20EA-AA7ED4E8A04D}"/>
          </ac:picMkLst>
        </pc:picChg>
      </pc:sldChg>
      <pc:sldChg chg="modSp new mod">
        <pc:chgData name="Shafer, Ethan H MAJ" userId="505e747c-87be-44c0-94c2-fc4c31a873c1" providerId="ADAL" clId="{DCE83B59-29CC-49E5-A17E-C9A0E6BBA5EB}" dt="2024-07-14T04:28:33.379" v="3817" actId="20577"/>
        <pc:sldMkLst>
          <pc:docMk/>
          <pc:sldMk cId="4136489348" sldId="424"/>
        </pc:sldMkLst>
        <pc:spChg chg="mod">
          <ac:chgData name="Shafer, Ethan H MAJ" userId="505e747c-87be-44c0-94c2-fc4c31a873c1" providerId="ADAL" clId="{DCE83B59-29CC-49E5-A17E-C9A0E6BBA5EB}" dt="2024-07-14T02:20:24.486" v="895" actId="20577"/>
          <ac:spMkLst>
            <pc:docMk/>
            <pc:sldMk cId="4136489348" sldId="424"/>
            <ac:spMk id="2" creationId="{1BAFB1AC-0194-5783-8310-9E46C61F6110}"/>
          </ac:spMkLst>
        </pc:spChg>
        <pc:spChg chg="mod">
          <ac:chgData name="Shafer, Ethan H MAJ" userId="505e747c-87be-44c0-94c2-fc4c31a873c1" providerId="ADAL" clId="{DCE83B59-29CC-49E5-A17E-C9A0E6BBA5EB}" dt="2024-07-14T04:28:33.379" v="3817" actId="20577"/>
          <ac:spMkLst>
            <pc:docMk/>
            <pc:sldMk cId="4136489348" sldId="424"/>
            <ac:spMk id="3" creationId="{6A609D8E-57C7-21A7-C074-CEACE772350C}"/>
          </ac:spMkLst>
        </pc:spChg>
      </pc:sldChg>
      <pc:sldChg chg="addSp delSp modSp new mod modClrScheme chgLayout modNotesTx">
        <pc:chgData name="Shafer, Ethan H MAJ" userId="505e747c-87be-44c0-94c2-fc4c31a873c1" providerId="ADAL" clId="{DCE83B59-29CC-49E5-A17E-C9A0E6BBA5EB}" dt="2024-07-14T03:04:21.157" v="1896" actId="20577"/>
        <pc:sldMkLst>
          <pc:docMk/>
          <pc:sldMk cId="4224059205" sldId="425"/>
        </pc:sldMkLst>
        <pc:spChg chg="mod ord">
          <ac:chgData name="Shafer, Ethan H MAJ" userId="505e747c-87be-44c0-94c2-fc4c31a873c1" providerId="ADAL" clId="{DCE83B59-29CC-49E5-A17E-C9A0E6BBA5EB}" dt="2024-07-14T02:56:26.857" v="1727" actId="700"/>
          <ac:spMkLst>
            <pc:docMk/>
            <pc:sldMk cId="4224059205" sldId="425"/>
            <ac:spMk id="2" creationId="{2F6822AD-78AE-2F9F-781E-6530CF20F27C}"/>
          </ac:spMkLst>
        </pc:spChg>
        <pc:spChg chg="del mod ord">
          <ac:chgData name="Shafer, Ethan H MAJ" userId="505e747c-87be-44c0-94c2-fc4c31a873c1" providerId="ADAL" clId="{DCE83B59-29CC-49E5-A17E-C9A0E6BBA5EB}" dt="2024-07-14T02:56:26.857" v="1727" actId="700"/>
          <ac:spMkLst>
            <pc:docMk/>
            <pc:sldMk cId="4224059205" sldId="425"/>
            <ac:spMk id="3" creationId="{BB022C7C-B026-F625-B3A5-2CE3E0DCF09A}"/>
          </ac:spMkLst>
        </pc:spChg>
        <pc:spChg chg="mod ord">
          <ac:chgData name="Shafer, Ethan H MAJ" userId="505e747c-87be-44c0-94c2-fc4c31a873c1" providerId="ADAL" clId="{DCE83B59-29CC-49E5-A17E-C9A0E6BBA5EB}" dt="2024-07-14T02:56:26.857" v="1727" actId="700"/>
          <ac:spMkLst>
            <pc:docMk/>
            <pc:sldMk cId="4224059205" sldId="425"/>
            <ac:spMk id="4" creationId="{AEA23125-863A-F1CA-77D6-38E9F9E04C7E}"/>
          </ac:spMkLst>
        </pc:spChg>
        <pc:spChg chg="mod ord">
          <ac:chgData name="Shafer, Ethan H MAJ" userId="505e747c-87be-44c0-94c2-fc4c31a873c1" providerId="ADAL" clId="{DCE83B59-29CC-49E5-A17E-C9A0E6BBA5EB}" dt="2024-07-14T02:56:26.857" v="1727" actId="700"/>
          <ac:spMkLst>
            <pc:docMk/>
            <pc:sldMk cId="4224059205" sldId="425"/>
            <ac:spMk id="5" creationId="{52C84E90-DCD3-93B7-C43D-2AB2317F02FE}"/>
          </ac:spMkLst>
        </pc:spChg>
        <pc:spChg chg="mod ord">
          <ac:chgData name="Shafer, Ethan H MAJ" userId="505e747c-87be-44c0-94c2-fc4c31a873c1" providerId="ADAL" clId="{DCE83B59-29CC-49E5-A17E-C9A0E6BBA5EB}" dt="2024-07-14T02:56:26.857" v="1727" actId="700"/>
          <ac:spMkLst>
            <pc:docMk/>
            <pc:sldMk cId="4224059205" sldId="425"/>
            <ac:spMk id="6" creationId="{1B66DC60-4A69-7711-687E-F6417CB72EA3}"/>
          </ac:spMkLst>
        </pc:spChg>
        <pc:spChg chg="add del mod ord">
          <ac:chgData name="Shafer, Ethan H MAJ" userId="505e747c-87be-44c0-94c2-fc4c31a873c1" providerId="ADAL" clId="{DCE83B59-29CC-49E5-A17E-C9A0E6BBA5EB}" dt="2024-07-14T02:56:27.827" v="1728"/>
          <ac:spMkLst>
            <pc:docMk/>
            <pc:sldMk cId="4224059205" sldId="425"/>
            <ac:spMk id="7" creationId="{70D49B1D-8E63-CDC2-3AD4-19ADEC9A751F}"/>
          </ac:spMkLst>
        </pc:spChg>
        <pc:spChg chg="add del mod ord">
          <ac:chgData name="Shafer, Ethan H MAJ" userId="505e747c-87be-44c0-94c2-fc4c31a873c1" providerId="ADAL" clId="{DCE83B59-29CC-49E5-A17E-C9A0E6BBA5EB}" dt="2024-07-14T02:59:25.547" v="1842"/>
          <ac:spMkLst>
            <pc:docMk/>
            <pc:sldMk cId="4224059205" sldId="425"/>
            <ac:spMk id="8" creationId="{A34D4F8B-D4CD-895B-BFD0-C90B21CABE4C}"/>
          </ac:spMkLst>
        </pc:spChg>
        <pc:spChg chg="add del mod">
          <ac:chgData name="Shafer, Ethan H MAJ" userId="505e747c-87be-44c0-94c2-fc4c31a873c1" providerId="ADAL" clId="{DCE83B59-29CC-49E5-A17E-C9A0E6BBA5EB}" dt="2024-07-14T02:57:00.643" v="1791"/>
          <ac:spMkLst>
            <pc:docMk/>
            <pc:sldMk cId="4224059205" sldId="425"/>
            <ac:spMk id="9" creationId="{ABDFFF2E-C138-6AF2-CEF2-4B451E5FE100}"/>
          </ac:spMkLst>
        </pc:spChg>
        <pc:spChg chg="add del mod">
          <ac:chgData name="Shafer, Ethan H MAJ" userId="505e747c-87be-44c0-94c2-fc4c31a873c1" providerId="ADAL" clId="{DCE83B59-29CC-49E5-A17E-C9A0E6BBA5EB}" dt="2024-07-14T03:00:58.110" v="1870"/>
          <ac:spMkLst>
            <pc:docMk/>
            <pc:sldMk cId="4224059205" sldId="425"/>
            <ac:spMk id="13" creationId="{B00BC97E-5B10-F1BD-CDBE-6E60F9C46261}"/>
          </ac:spMkLst>
        </pc:spChg>
        <pc:graphicFrameChg chg="add mod">
          <ac:chgData name="Shafer, Ethan H MAJ" userId="505e747c-87be-44c0-94c2-fc4c31a873c1" providerId="ADAL" clId="{DCE83B59-29CC-49E5-A17E-C9A0E6BBA5EB}" dt="2024-07-14T02:59:25.497" v="1841"/>
          <ac:graphicFrameMkLst>
            <pc:docMk/>
            <pc:sldMk cId="4224059205" sldId="425"/>
            <ac:graphicFrameMk id="10" creationId="{375D3CB8-25B0-9A98-EB6E-C26B122326EC}"/>
          </ac:graphicFrameMkLst>
        </pc:graphicFrameChg>
        <pc:graphicFrameChg chg="add del mod modGraphic">
          <ac:chgData name="Shafer, Ethan H MAJ" userId="505e747c-87be-44c0-94c2-fc4c31a873c1" providerId="ADAL" clId="{DCE83B59-29CC-49E5-A17E-C9A0E6BBA5EB}" dt="2024-07-14T03:00:48.982" v="1859" actId="478"/>
          <ac:graphicFrameMkLst>
            <pc:docMk/>
            <pc:sldMk cId="4224059205" sldId="425"/>
            <ac:graphicFrameMk id="11" creationId="{C6740DDD-D0F1-05B0-84A9-F83E22C92BC7}"/>
          </ac:graphicFrameMkLst>
        </pc:graphicFrameChg>
        <pc:graphicFrameChg chg="add mod">
          <ac:chgData name="Shafer, Ethan H MAJ" userId="505e747c-87be-44c0-94c2-fc4c31a873c1" providerId="ADAL" clId="{DCE83B59-29CC-49E5-A17E-C9A0E6BBA5EB}" dt="2024-07-14T03:00:58.042" v="1869"/>
          <ac:graphicFrameMkLst>
            <pc:docMk/>
            <pc:sldMk cId="4224059205" sldId="425"/>
            <ac:graphicFrameMk id="14" creationId="{097F2B5B-88D0-37F1-DFA0-63EC6B870A7B}"/>
          </ac:graphicFrameMkLst>
        </pc:graphicFrameChg>
        <pc:graphicFrameChg chg="add mod modGraphic">
          <ac:chgData name="Shafer, Ethan H MAJ" userId="505e747c-87be-44c0-94c2-fc4c31a873c1" providerId="ADAL" clId="{DCE83B59-29CC-49E5-A17E-C9A0E6BBA5EB}" dt="2024-07-14T03:01:11.457" v="1874" actId="1076"/>
          <ac:graphicFrameMkLst>
            <pc:docMk/>
            <pc:sldMk cId="4224059205" sldId="425"/>
            <ac:graphicFrameMk id="15" creationId="{952A193E-9E0A-E995-66FC-B5E57859C1BE}"/>
          </ac:graphicFrameMkLst>
        </pc:graphicFrameChg>
        <pc:picChg chg="add del mod">
          <ac:chgData name="Shafer, Ethan H MAJ" userId="505e747c-87be-44c0-94c2-fc4c31a873c1" providerId="ADAL" clId="{DCE83B59-29CC-49E5-A17E-C9A0E6BBA5EB}" dt="2024-07-14T02:56:59.607" v="1790" actId="478"/>
          <ac:picMkLst>
            <pc:docMk/>
            <pc:sldMk cId="4224059205" sldId="425"/>
            <ac:picMk id="8194" creationId="{52DF210D-1DB8-DF31-A161-200A4A8E84FB}"/>
          </ac:picMkLst>
        </pc:picChg>
        <pc:picChg chg="add mod">
          <ac:chgData name="Shafer, Ethan H MAJ" userId="505e747c-87be-44c0-94c2-fc4c31a873c1" providerId="ADAL" clId="{DCE83B59-29CC-49E5-A17E-C9A0E6BBA5EB}" dt="2024-07-14T02:59:58.864" v="1853" actId="1076"/>
          <ac:picMkLst>
            <pc:docMk/>
            <pc:sldMk cId="4224059205" sldId="425"/>
            <ac:picMk id="8196" creationId="{24F911DE-7FCA-D93D-96D5-4E53661A1527}"/>
          </ac:picMkLst>
        </pc:picChg>
      </pc:sldChg>
      <pc:sldChg chg="addSp delSp modSp new mod">
        <pc:chgData name="Shafer, Ethan H MAJ" userId="505e747c-87be-44c0-94c2-fc4c31a873c1" providerId="ADAL" clId="{DCE83B59-29CC-49E5-A17E-C9A0E6BBA5EB}" dt="2024-07-14T03:34:05.829" v="1937" actId="1076"/>
        <pc:sldMkLst>
          <pc:docMk/>
          <pc:sldMk cId="2459538913" sldId="426"/>
        </pc:sldMkLst>
        <pc:spChg chg="mod">
          <ac:chgData name="Shafer, Ethan H MAJ" userId="505e747c-87be-44c0-94c2-fc4c31a873c1" providerId="ADAL" clId="{DCE83B59-29CC-49E5-A17E-C9A0E6BBA5EB}" dt="2024-07-14T02:20:49.336" v="901" actId="20577"/>
          <ac:spMkLst>
            <pc:docMk/>
            <pc:sldMk cId="2459538913" sldId="426"/>
            <ac:spMk id="2" creationId="{2D5F6967-5E4D-1A97-032B-96BBD1708CC9}"/>
          </ac:spMkLst>
        </pc:spChg>
        <pc:spChg chg="del mod">
          <ac:chgData name="Shafer, Ethan H MAJ" userId="505e747c-87be-44c0-94c2-fc4c31a873c1" providerId="ADAL" clId="{DCE83B59-29CC-49E5-A17E-C9A0E6BBA5EB}" dt="2024-07-14T03:34:00.925" v="1935"/>
          <ac:spMkLst>
            <pc:docMk/>
            <pc:sldMk cId="2459538913" sldId="426"/>
            <ac:spMk id="3" creationId="{1B0F4C1A-BAC6-5A85-E5AA-5F88D3A36761}"/>
          </ac:spMkLst>
        </pc:spChg>
        <pc:picChg chg="add mod">
          <ac:chgData name="Shafer, Ethan H MAJ" userId="505e747c-87be-44c0-94c2-fc4c31a873c1" providerId="ADAL" clId="{DCE83B59-29CC-49E5-A17E-C9A0E6BBA5EB}" dt="2024-07-14T03:34:05.829" v="1937" actId="1076"/>
          <ac:picMkLst>
            <pc:docMk/>
            <pc:sldMk cId="2459538913" sldId="426"/>
            <ac:picMk id="10242" creationId="{AE75FDA3-ECC7-9895-C5E0-A5B2122725A9}"/>
          </ac:picMkLst>
        </pc:picChg>
      </pc:sldChg>
      <pc:sldChg chg="addSp delSp modSp new mod modNotesTx">
        <pc:chgData name="Shafer, Ethan H MAJ" userId="505e747c-87be-44c0-94c2-fc4c31a873c1" providerId="ADAL" clId="{DCE83B59-29CC-49E5-A17E-C9A0E6BBA5EB}" dt="2024-07-14T03:45:19.409" v="2300" actId="20577"/>
        <pc:sldMkLst>
          <pc:docMk/>
          <pc:sldMk cId="2268954444" sldId="427"/>
        </pc:sldMkLst>
        <pc:spChg chg="mod">
          <ac:chgData name="Shafer, Ethan H MAJ" userId="505e747c-87be-44c0-94c2-fc4c31a873c1" providerId="ADAL" clId="{DCE83B59-29CC-49E5-A17E-C9A0E6BBA5EB}" dt="2024-07-14T02:20:56.496" v="904" actId="20577"/>
          <ac:spMkLst>
            <pc:docMk/>
            <pc:sldMk cId="2268954444" sldId="427"/>
            <ac:spMk id="2" creationId="{4EFA2609-8D4F-E56B-FDA3-BE7698FB4AB7}"/>
          </ac:spMkLst>
        </pc:spChg>
        <pc:spChg chg="del mod">
          <ac:chgData name="Shafer, Ethan H MAJ" userId="505e747c-87be-44c0-94c2-fc4c31a873c1" providerId="ADAL" clId="{DCE83B59-29CC-49E5-A17E-C9A0E6BBA5EB}" dt="2024-07-14T03:43:40.199" v="1941"/>
          <ac:spMkLst>
            <pc:docMk/>
            <pc:sldMk cId="2268954444" sldId="427"/>
            <ac:spMk id="3" creationId="{9A67B661-405D-4C6E-9274-4D3DF94FBDED}"/>
          </ac:spMkLst>
        </pc:spChg>
        <pc:picChg chg="add mod">
          <ac:chgData name="Shafer, Ethan H MAJ" userId="505e747c-87be-44c0-94c2-fc4c31a873c1" providerId="ADAL" clId="{DCE83B59-29CC-49E5-A17E-C9A0E6BBA5EB}" dt="2024-07-14T03:43:40.199" v="1941"/>
          <ac:picMkLst>
            <pc:docMk/>
            <pc:sldMk cId="2268954444" sldId="427"/>
            <ac:picMk id="11266" creationId="{7D488097-BAE7-3BF8-3F54-89E1B17888DC}"/>
          </ac:picMkLst>
        </pc:picChg>
      </pc:sldChg>
      <pc:sldChg chg="modSp new mod">
        <pc:chgData name="Shafer, Ethan H MAJ" userId="505e747c-87be-44c0-94c2-fc4c31a873c1" providerId="ADAL" clId="{DCE83B59-29CC-49E5-A17E-C9A0E6BBA5EB}" dt="2024-07-14T03:57:31.018" v="2633" actId="12"/>
        <pc:sldMkLst>
          <pc:docMk/>
          <pc:sldMk cId="3047376269" sldId="428"/>
        </pc:sldMkLst>
        <pc:spChg chg="mod">
          <ac:chgData name="Shafer, Ethan H MAJ" userId="505e747c-87be-44c0-94c2-fc4c31a873c1" providerId="ADAL" clId="{DCE83B59-29CC-49E5-A17E-C9A0E6BBA5EB}" dt="2024-07-14T03:47:06.722" v="2439" actId="20577"/>
          <ac:spMkLst>
            <pc:docMk/>
            <pc:sldMk cId="3047376269" sldId="428"/>
            <ac:spMk id="2" creationId="{0BA71BB9-7474-7052-D39F-9D5E24B40F11}"/>
          </ac:spMkLst>
        </pc:spChg>
        <pc:spChg chg="mod">
          <ac:chgData name="Shafer, Ethan H MAJ" userId="505e747c-87be-44c0-94c2-fc4c31a873c1" providerId="ADAL" clId="{DCE83B59-29CC-49E5-A17E-C9A0E6BBA5EB}" dt="2024-07-14T03:57:31.018" v="2633" actId="12"/>
          <ac:spMkLst>
            <pc:docMk/>
            <pc:sldMk cId="3047376269" sldId="428"/>
            <ac:spMk id="3" creationId="{1C34F908-EB36-4E7C-3385-B8E314C5C86B}"/>
          </ac:spMkLst>
        </pc:spChg>
      </pc:sldChg>
      <pc:sldChg chg="modSp new mod">
        <pc:chgData name="Shafer, Ethan H MAJ" userId="505e747c-87be-44c0-94c2-fc4c31a873c1" providerId="ADAL" clId="{DCE83B59-29CC-49E5-A17E-C9A0E6BBA5EB}" dt="2024-07-14T02:32:26.696" v="1331" actId="20577"/>
        <pc:sldMkLst>
          <pc:docMk/>
          <pc:sldMk cId="1277706378" sldId="429"/>
        </pc:sldMkLst>
        <pc:spChg chg="mod">
          <ac:chgData name="Shafer, Ethan H MAJ" userId="505e747c-87be-44c0-94c2-fc4c31a873c1" providerId="ADAL" clId="{DCE83B59-29CC-49E5-A17E-C9A0E6BBA5EB}" dt="2024-07-14T02:31:49.857" v="1154" actId="20577"/>
          <ac:spMkLst>
            <pc:docMk/>
            <pc:sldMk cId="1277706378" sldId="429"/>
            <ac:spMk id="2" creationId="{F9FAB29C-AEE5-0F1D-A9B8-CCA9FFC14472}"/>
          </ac:spMkLst>
        </pc:spChg>
        <pc:spChg chg="mod">
          <ac:chgData name="Shafer, Ethan H MAJ" userId="505e747c-87be-44c0-94c2-fc4c31a873c1" providerId="ADAL" clId="{DCE83B59-29CC-49E5-A17E-C9A0E6BBA5EB}" dt="2024-07-14T02:32:26.696" v="1331" actId="20577"/>
          <ac:spMkLst>
            <pc:docMk/>
            <pc:sldMk cId="1277706378" sldId="429"/>
            <ac:spMk id="3" creationId="{D19F0797-8975-980B-1DFB-53543119FFB6}"/>
          </ac:spMkLst>
        </pc:spChg>
      </pc:sldChg>
      <pc:sldChg chg="modSp new mod">
        <pc:chgData name="Shafer, Ethan H MAJ" userId="505e747c-87be-44c0-94c2-fc4c31a873c1" providerId="ADAL" clId="{DCE83B59-29CC-49E5-A17E-C9A0E6BBA5EB}" dt="2024-07-14T02:37:01.007" v="1506" actId="20577"/>
        <pc:sldMkLst>
          <pc:docMk/>
          <pc:sldMk cId="2231045084" sldId="430"/>
        </pc:sldMkLst>
        <pc:spChg chg="mod">
          <ac:chgData name="Shafer, Ethan H MAJ" userId="505e747c-87be-44c0-94c2-fc4c31a873c1" providerId="ADAL" clId="{DCE83B59-29CC-49E5-A17E-C9A0E6BBA5EB}" dt="2024-07-14T02:36:00.056" v="1369" actId="20577"/>
          <ac:spMkLst>
            <pc:docMk/>
            <pc:sldMk cId="2231045084" sldId="430"/>
            <ac:spMk id="2" creationId="{8B3848C0-0466-A48E-79DB-249600A4B447}"/>
          </ac:spMkLst>
        </pc:spChg>
        <pc:spChg chg="mod">
          <ac:chgData name="Shafer, Ethan H MAJ" userId="505e747c-87be-44c0-94c2-fc4c31a873c1" providerId="ADAL" clId="{DCE83B59-29CC-49E5-A17E-C9A0E6BBA5EB}" dt="2024-07-14T02:37:01.007" v="1506" actId="20577"/>
          <ac:spMkLst>
            <pc:docMk/>
            <pc:sldMk cId="2231045084" sldId="430"/>
            <ac:spMk id="3" creationId="{F200C77D-481D-7067-2A81-C09FE0C46572}"/>
          </ac:spMkLst>
        </pc:spChg>
      </pc:sldChg>
      <pc:sldChg chg="modSp add mod modNotesTx">
        <pc:chgData name="Shafer, Ethan H MAJ" userId="505e747c-87be-44c0-94c2-fc4c31a873c1" providerId="ADAL" clId="{DCE83B59-29CC-49E5-A17E-C9A0E6BBA5EB}" dt="2024-07-14T02:37:52.056" v="1642" actId="20577"/>
        <pc:sldMkLst>
          <pc:docMk/>
          <pc:sldMk cId="3810137962" sldId="431"/>
        </pc:sldMkLst>
        <pc:spChg chg="mod">
          <ac:chgData name="Shafer, Ethan H MAJ" userId="505e747c-87be-44c0-94c2-fc4c31a873c1" providerId="ADAL" clId="{DCE83B59-29CC-49E5-A17E-C9A0E6BBA5EB}" dt="2024-07-14T02:37:18.811" v="1536" actId="20577"/>
          <ac:spMkLst>
            <pc:docMk/>
            <pc:sldMk cId="3810137962" sldId="431"/>
            <ac:spMk id="2" creationId="{6BF5711D-C7BA-7497-76B1-1E4A26C9CD6D}"/>
          </ac:spMkLst>
        </pc:spChg>
      </pc:sldChg>
      <pc:sldChg chg="addSp delSp modSp add mod modNotesTx">
        <pc:chgData name="Shafer, Ethan H MAJ" userId="505e747c-87be-44c0-94c2-fc4c31a873c1" providerId="ADAL" clId="{DCE83B59-29CC-49E5-A17E-C9A0E6BBA5EB}" dt="2024-07-14T04:15:26.784" v="3719" actId="20577"/>
        <pc:sldMkLst>
          <pc:docMk/>
          <pc:sldMk cId="314782937" sldId="432"/>
        </pc:sldMkLst>
        <pc:spChg chg="add del mod">
          <ac:chgData name="Shafer, Ethan H MAJ" userId="505e747c-87be-44c0-94c2-fc4c31a873c1" providerId="ADAL" clId="{DCE83B59-29CC-49E5-A17E-C9A0E6BBA5EB}" dt="2024-07-14T02:50:34.047" v="1658"/>
          <ac:spMkLst>
            <pc:docMk/>
            <pc:sldMk cId="314782937" sldId="432"/>
            <ac:spMk id="3" creationId="{D8ED6FDA-C3FF-FC5D-CC4E-B23A7E7A08BF}"/>
          </ac:spMkLst>
        </pc:spChg>
        <pc:graphicFrameChg chg="add del mod">
          <ac:chgData name="Shafer, Ethan H MAJ" userId="505e747c-87be-44c0-94c2-fc4c31a873c1" providerId="ADAL" clId="{DCE83B59-29CC-49E5-A17E-C9A0E6BBA5EB}" dt="2024-07-14T02:51:19.629" v="1668" actId="478"/>
          <ac:graphicFrameMkLst>
            <pc:docMk/>
            <pc:sldMk cId="314782937" sldId="432"/>
            <ac:graphicFrameMk id="7" creationId="{9DFCB49E-58B2-B023-85C5-2B006FEBDF5D}"/>
          </ac:graphicFrameMkLst>
        </pc:graphicFrameChg>
        <pc:graphicFrameChg chg="add mod">
          <ac:chgData name="Shafer, Ethan H MAJ" userId="505e747c-87be-44c0-94c2-fc4c31a873c1" providerId="ADAL" clId="{DCE83B59-29CC-49E5-A17E-C9A0E6BBA5EB}" dt="2024-07-14T02:51:56.186" v="1669"/>
          <ac:graphicFrameMkLst>
            <pc:docMk/>
            <pc:sldMk cId="314782937" sldId="432"/>
            <ac:graphicFrameMk id="8" creationId="{8DD29F06-CE39-61A9-8681-AF8063FD4B35}"/>
          </ac:graphicFrameMkLst>
        </pc:graphicFrameChg>
        <pc:graphicFrameChg chg="add mod modGraphic">
          <ac:chgData name="Shafer, Ethan H MAJ" userId="505e747c-87be-44c0-94c2-fc4c31a873c1" providerId="ADAL" clId="{DCE83B59-29CC-49E5-A17E-C9A0E6BBA5EB}" dt="2024-07-14T04:14:54.659" v="3718" actId="120"/>
          <ac:graphicFrameMkLst>
            <pc:docMk/>
            <pc:sldMk cId="314782937" sldId="432"/>
            <ac:graphicFrameMk id="9" creationId="{31229BA0-2EC2-A7DB-CA6C-611416FF737F}"/>
          </ac:graphicFrameMkLst>
        </pc:graphicFrameChg>
        <pc:graphicFrameChg chg="mod modGraphic">
          <ac:chgData name="Shafer, Ethan H MAJ" userId="505e747c-87be-44c0-94c2-fc4c31a873c1" providerId="ADAL" clId="{DCE83B59-29CC-49E5-A17E-C9A0E6BBA5EB}" dt="2024-07-14T02:53:01.090" v="1726" actId="1076"/>
          <ac:graphicFrameMkLst>
            <pc:docMk/>
            <pc:sldMk cId="314782937" sldId="432"/>
            <ac:graphicFrameMk id="10" creationId="{9C022F05-15F6-654D-1330-BACA47507FF7}"/>
          </ac:graphicFrameMkLst>
        </pc:graphicFrameChg>
        <pc:picChg chg="del">
          <ac:chgData name="Shafer, Ethan H MAJ" userId="505e747c-87be-44c0-94c2-fc4c31a873c1" providerId="ADAL" clId="{DCE83B59-29CC-49E5-A17E-C9A0E6BBA5EB}" dt="2024-07-14T02:50:32.857" v="1657" actId="478"/>
          <ac:picMkLst>
            <pc:docMk/>
            <pc:sldMk cId="314782937" sldId="432"/>
            <ac:picMk id="5122" creationId="{3F8BF207-15F1-62CB-20EA-AA7ED4E8A04D}"/>
          </ac:picMkLst>
        </pc:picChg>
        <pc:picChg chg="add mod">
          <ac:chgData name="Shafer, Ethan H MAJ" userId="505e747c-87be-44c0-94c2-fc4c31a873c1" providerId="ADAL" clId="{DCE83B59-29CC-49E5-A17E-C9A0E6BBA5EB}" dt="2024-07-14T02:50:38.317" v="1660" actId="14100"/>
          <ac:picMkLst>
            <pc:docMk/>
            <pc:sldMk cId="314782937" sldId="432"/>
            <ac:picMk id="7170" creationId="{3512AC74-E2CE-477F-8618-8AA41EEE3C95}"/>
          </ac:picMkLst>
        </pc:picChg>
      </pc:sldChg>
      <pc:sldChg chg="addSp delSp modSp add mod modClrScheme chgLayout modNotesTx">
        <pc:chgData name="Shafer, Ethan H MAJ" userId="505e747c-87be-44c0-94c2-fc4c31a873c1" providerId="ADAL" clId="{DCE83B59-29CC-49E5-A17E-C9A0E6BBA5EB}" dt="2024-07-14T03:04:03.938" v="1882" actId="20577"/>
        <pc:sldMkLst>
          <pc:docMk/>
          <pc:sldMk cId="802819217" sldId="433"/>
        </pc:sldMkLst>
        <pc:spChg chg="mod ord">
          <ac:chgData name="Shafer, Ethan H MAJ" userId="505e747c-87be-44c0-94c2-fc4c31a873c1" providerId="ADAL" clId="{DCE83B59-29CC-49E5-A17E-C9A0E6BBA5EB}" dt="2024-07-14T03:03:47.097" v="1879" actId="700"/>
          <ac:spMkLst>
            <pc:docMk/>
            <pc:sldMk cId="802819217" sldId="433"/>
            <ac:spMk id="2" creationId="{2F6822AD-78AE-2F9F-781E-6530CF20F27C}"/>
          </ac:spMkLst>
        </pc:spChg>
        <pc:spChg chg="add del mod">
          <ac:chgData name="Shafer, Ethan H MAJ" userId="505e747c-87be-44c0-94c2-fc4c31a873c1" providerId="ADAL" clId="{DCE83B59-29CC-49E5-A17E-C9A0E6BBA5EB}" dt="2024-07-14T03:03:38.657" v="1877"/>
          <ac:spMkLst>
            <pc:docMk/>
            <pc:sldMk cId="802819217" sldId="433"/>
            <ac:spMk id="3" creationId="{60479372-EA39-AF76-679E-114F5400027F}"/>
          </ac:spMkLst>
        </pc:spChg>
        <pc:spChg chg="mod ord">
          <ac:chgData name="Shafer, Ethan H MAJ" userId="505e747c-87be-44c0-94c2-fc4c31a873c1" providerId="ADAL" clId="{DCE83B59-29CC-49E5-A17E-C9A0E6BBA5EB}" dt="2024-07-14T03:03:47.097" v="1879" actId="700"/>
          <ac:spMkLst>
            <pc:docMk/>
            <pc:sldMk cId="802819217" sldId="433"/>
            <ac:spMk id="4" creationId="{AEA23125-863A-F1CA-77D6-38E9F9E04C7E}"/>
          </ac:spMkLst>
        </pc:spChg>
        <pc:spChg chg="mod ord">
          <ac:chgData name="Shafer, Ethan H MAJ" userId="505e747c-87be-44c0-94c2-fc4c31a873c1" providerId="ADAL" clId="{DCE83B59-29CC-49E5-A17E-C9A0E6BBA5EB}" dt="2024-07-14T03:03:47.097" v="1879" actId="700"/>
          <ac:spMkLst>
            <pc:docMk/>
            <pc:sldMk cId="802819217" sldId="433"/>
            <ac:spMk id="5" creationId="{52C84E90-DCD3-93B7-C43D-2AB2317F02FE}"/>
          </ac:spMkLst>
        </pc:spChg>
        <pc:spChg chg="mod ord">
          <ac:chgData name="Shafer, Ethan H MAJ" userId="505e747c-87be-44c0-94c2-fc4c31a873c1" providerId="ADAL" clId="{DCE83B59-29CC-49E5-A17E-C9A0E6BBA5EB}" dt="2024-07-14T03:03:47.097" v="1879" actId="700"/>
          <ac:spMkLst>
            <pc:docMk/>
            <pc:sldMk cId="802819217" sldId="433"/>
            <ac:spMk id="6" creationId="{1B66DC60-4A69-7711-687E-F6417CB72EA3}"/>
          </ac:spMkLst>
        </pc:spChg>
        <pc:spChg chg="add del mod">
          <ac:chgData name="Shafer, Ethan H MAJ" userId="505e747c-87be-44c0-94c2-fc4c31a873c1" providerId="ADAL" clId="{DCE83B59-29CC-49E5-A17E-C9A0E6BBA5EB}" dt="2024-07-14T03:03:47.097" v="1879" actId="700"/>
          <ac:spMkLst>
            <pc:docMk/>
            <pc:sldMk cId="802819217" sldId="433"/>
            <ac:spMk id="8" creationId="{19E1575A-C159-282F-E4BC-00022C418964}"/>
          </ac:spMkLst>
        </pc:spChg>
        <pc:graphicFrameChg chg="del">
          <ac:chgData name="Shafer, Ethan H MAJ" userId="505e747c-87be-44c0-94c2-fc4c31a873c1" providerId="ADAL" clId="{DCE83B59-29CC-49E5-A17E-C9A0E6BBA5EB}" dt="2024-07-14T03:03:43.079" v="1878" actId="478"/>
          <ac:graphicFrameMkLst>
            <pc:docMk/>
            <pc:sldMk cId="802819217" sldId="433"/>
            <ac:graphicFrameMk id="15" creationId="{952A193E-9E0A-E995-66FC-B5E57859C1BE}"/>
          </ac:graphicFrameMkLst>
        </pc:graphicFrameChg>
        <pc:picChg chg="del">
          <ac:chgData name="Shafer, Ethan H MAJ" userId="505e747c-87be-44c0-94c2-fc4c31a873c1" providerId="ADAL" clId="{DCE83B59-29CC-49E5-A17E-C9A0E6BBA5EB}" dt="2024-07-14T03:03:37.557" v="1876" actId="478"/>
          <ac:picMkLst>
            <pc:docMk/>
            <pc:sldMk cId="802819217" sldId="433"/>
            <ac:picMk id="8196" creationId="{24F911DE-7FCA-D93D-96D5-4E53661A1527}"/>
          </ac:picMkLst>
        </pc:picChg>
        <pc:picChg chg="add mod ord">
          <ac:chgData name="Shafer, Ethan H MAJ" userId="505e747c-87be-44c0-94c2-fc4c31a873c1" providerId="ADAL" clId="{DCE83B59-29CC-49E5-A17E-C9A0E6BBA5EB}" dt="2024-07-14T03:03:53.110" v="1880" actId="12788"/>
          <ac:picMkLst>
            <pc:docMk/>
            <pc:sldMk cId="802819217" sldId="433"/>
            <ac:picMk id="9218" creationId="{5C283C3A-AA30-1295-698B-F4605D05A4DE}"/>
          </ac:picMkLst>
        </pc:picChg>
      </pc:sldChg>
      <pc:sldChg chg="addSp delSp modSp new mod modClrScheme chgLayout">
        <pc:chgData name="Shafer, Ethan H MAJ" userId="505e747c-87be-44c0-94c2-fc4c31a873c1" providerId="ADAL" clId="{DCE83B59-29CC-49E5-A17E-C9A0E6BBA5EB}" dt="2024-07-14T03:46:26.691" v="2352" actId="20577"/>
        <pc:sldMkLst>
          <pc:docMk/>
          <pc:sldMk cId="3818507904" sldId="434"/>
        </pc:sldMkLst>
        <pc:spChg chg="del mod ord">
          <ac:chgData name="Shafer, Ethan H MAJ" userId="505e747c-87be-44c0-94c2-fc4c31a873c1" providerId="ADAL" clId="{DCE83B59-29CC-49E5-A17E-C9A0E6BBA5EB}" dt="2024-07-14T03:46:22.198" v="2335" actId="700"/>
          <ac:spMkLst>
            <pc:docMk/>
            <pc:sldMk cId="3818507904" sldId="434"/>
            <ac:spMk id="2" creationId="{39A44781-CCFF-5F59-B181-D8E208CC07B9}"/>
          </ac:spMkLst>
        </pc:spChg>
        <pc:spChg chg="del mod ord">
          <ac:chgData name="Shafer, Ethan H MAJ" userId="505e747c-87be-44c0-94c2-fc4c31a873c1" providerId="ADAL" clId="{DCE83B59-29CC-49E5-A17E-C9A0E6BBA5EB}" dt="2024-07-14T03:46:22.198" v="2335" actId="700"/>
          <ac:spMkLst>
            <pc:docMk/>
            <pc:sldMk cId="3818507904" sldId="434"/>
            <ac:spMk id="3" creationId="{794C5994-DC54-40C0-F570-1272A89C0B8E}"/>
          </ac:spMkLst>
        </pc:spChg>
        <pc:spChg chg="mod ord">
          <ac:chgData name="Shafer, Ethan H MAJ" userId="505e747c-87be-44c0-94c2-fc4c31a873c1" providerId="ADAL" clId="{DCE83B59-29CC-49E5-A17E-C9A0E6BBA5EB}" dt="2024-07-14T03:46:22.198" v="2335" actId="700"/>
          <ac:spMkLst>
            <pc:docMk/>
            <pc:sldMk cId="3818507904" sldId="434"/>
            <ac:spMk id="4" creationId="{BC08AA67-351E-FC47-4016-C705D1382814}"/>
          </ac:spMkLst>
        </pc:spChg>
        <pc:spChg chg="mod ord">
          <ac:chgData name="Shafer, Ethan H MAJ" userId="505e747c-87be-44c0-94c2-fc4c31a873c1" providerId="ADAL" clId="{DCE83B59-29CC-49E5-A17E-C9A0E6BBA5EB}" dt="2024-07-14T03:46:22.198" v="2335" actId="700"/>
          <ac:spMkLst>
            <pc:docMk/>
            <pc:sldMk cId="3818507904" sldId="434"/>
            <ac:spMk id="5" creationId="{28F1E1E3-69AC-6436-F78E-4D11F0798A8B}"/>
          </ac:spMkLst>
        </pc:spChg>
        <pc:spChg chg="mod ord">
          <ac:chgData name="Shafer, Ethan H MAJ" userId="505e747c-87be-44c0-94c2-fc4c31a873c1" providerId="ADAL" clId="{DCE83B59-29CC-49E5-A17E-C9A0E6BBA5EB}" dt="2024-07-14T03:46:22.198" v="2335" actId="700"/>
          <ac:spMkLst>
            <pc:docMk/>
            <pc:sldMk cId="3818507904" sldId="434"/>
            <ac:spMk id="6" creationId="{57EC0563-16E4-FEB6-58FD-08178F0D5C8D}"/>
          </ac:spMkLst>
        </pc:spChg>
        <pc:spChg chg="add mod ord">
          <ac:chgData name="Shafer, Ethan H MAJ" userId="505e747c-87be-44c0-94c2-fc4c31a873c1" providerId="ADAL" clId="{DCE83B59-29CC-49E5-A17E-C9A0E6BBA5EB}" dt="2024-07-14T03:46:26.691" v="2352" actId="20577"/>
          <ac:spMkLst>
            <pc:docMk/>
            <pc:sldMk cId="3818507904" sldId="434"/>
            <ac:spMk id="7" creationId="{6AC26A14-9378-45FF-6E85-363D143972B3}"/>
          </ac:spMkLst>
        </pc:spChg>
        <pc:spChg chg="add mod ord">
          <ac:chgData name="Shafer, Ethan H MAJ" userId="505e747c-87be-44c0-94c2-fc4c31a873c1" providerId="ADAL" clId="{DCE83B59-29CC-49E5-A17E-C9A0E6BBA5EB}" dt="2024-07-14T03:46:22.198" v="2335" actId="700"/>
          <ac:spMkLst>
            <pc:docMk/>
            <pc:sldMk cId="3818507904" sldId="434"/>
            <ac:spMk id="8" creationId="{CFB84E65-6257-D015-7F1B-C39C1B0F7C2E}"/>
          </ac:spMkLst>
        </pc:spChg>
      </pc:sldChg>
      <pc:sldChg chg="addSp delSp modSp new mod modClrScheme chgLayout modNotesTx">
        <pc:chgData name="Shafer, Ethan H MAJ" userId="505e747c-87be-44c0-94c2-fc4c31a873c1" providerId="ADAL" clId="{DCE83B59-29CC-49E5-A17E-C9A0E6BBA5EB}" dt="2024-07-14T04:13:43.853" v="3607" actId="20577"/>
        <pc:sldMkLst>
          <pc:docMk/>
          <pc:sldMk cId="3355581330" sldId="435"/>
        </pc:sldMkLst>
        <pc:spChg chg="del mod ord">
          <ac:chgData name="Shafer, Ethan H MAJ" userId="505e747c-87be-44c0-94c2-fc4c31a873c1" providerId="ADAL" clId="{DCE83B59-29CC-49E5-A17E-C9A0E6BBA5EB}" dt="2024-07-14T03:46:33.683" v="2354" actId="700"/>
          <ac:spMkLst>
            <pc:docMk/>
            <pc:sldMk cId="3355581330" sldId="435"/>
            <ac:spMk id="2" creationId="{54C7F039-87E7-684A-83C8-B5D2CBC228FE}"/>
          </ac:spMkLst>
        </pc:spChg>
        <pc:spChg chg="del mod ord">
          <ac:chgData name="Shafer, Ethan H MAJ" userId="505e747c-87be-44c0-94c2-fc4c31a873c1" providerId="ADAL" clId="{DCE83B59-29CC-49E5-A17E-C9A0E6BBA5EB}" dt="2024-07-14T03:46:33.683" v="2354" actId="700"/>
          <ac:spMkLst>
            <pc:docMk/>
            <pc:sldMk cId="3355581330" sldId="435"/>
            <ac:spMk id="3" creationId="{02DD7E85-2D00-A6D6-B36E-931D371D9199}"/>
          </ac:spMkLst>
        </pc:spChg>
        <pc:spChg chg="mod ord">
          <ac:chgData name="Shafer, Ethan H MAJ" userId="505e747c-87be-44c0-94c2-fc4c31a873c1" providerId="ADAL" clId="{DCE83B59-29CC-49E5-A17E-C9A0E6BBA5EB}" dt="2024-07-14T03:56:44.056" v="2489" actId="700"/>
          <ac:spMkLst>
            <pc:docMk/>
            <pc:sldMk cId="3355581330" sldId="435"/>
            <ac:spMk id="4" creationId="{01DD5D00-FAE1-CF62-5DA5-9617D79C83FB}"/>
          </ac:spMkLst>
        </pc:spChg>
        <pc:spChg chg="mod ord">
          <ac:chgData name="Shafer, Ethan H MAJ" userId="505e747c-87be-44c0-94c2-fc4c31a873c1" providerId="ADAL" clId="{DCE83B59-29CC-49E5-A17E-C9A0E6BBA5EB}" dt="2024-07-14T03:56:44.056" v="2489" actId="700"/>
          <ac:spMkLst>
            <pc:docMk/>
            <pc:sldMk cId="3355581330" sldId="435"/>
            <ac:spMk id="5" creationId="{D093F7E7-CB0F-5D1E-9094-5606C518FB44}"/>
          </ac:spMkLst>
        </pc:spChg>
        <pc:spChg chg="mod ord">
          <ac:chgData name="Shafer, Ethan H MAJ" userId="505e747c-87be-44c0-94c2-fc4c31a873c1" providerId="ADAL" clId="{DCE83B59-29CC-49E5-A17E-C9A0E6BBA5EB}" dt="2024-07-14T03:56:44.056" v="2489" actId="700"/>
          <ac:spMkLst>
            <pc:docMk/>
            <pc:sldMk cId="3355581330" sldId="435"/>
            <ac:spMk id="6" creationId="{E7A55C49-8114-821C-CFA0-FC937AAB6F30}"/>
          </ac:spMkLst>
        </pc:spChg>
        <pc:spChg chg="add mod ord">
          <ac:chgData name="Shafer, Ethan H MAJ" userId="505e747c-87be-44c0-94c2-fc4c31a873c1" providerId="ADAL" clId="{DCE83B59-29CC-49E5-A17E-C9A0E6BBA5EB}" dt="2024-07-14T04:03:44.086" v="3001" actId="20577"/>
          <ac:spMkLst>
            <pc:docMk/>
            <pc:sldMk cId="3355581330" sldId="435"/>
            <ac:spMk id="7" creationId="{046C9505-8426-4560-9F7B-C67315EF0CD5}"/>
          </ac:spMkLst>
        </pc:spChg>
        <pc:spChg chg="add del mod ord">
          <ac:chgData name="Shafer, Ethan H MAJ" userId="505e747c-87be-44c0-94c2-fc4c31a873c1" providerId="ADAL" clId="{DCE83B59-29CC-49E5-A17E-C9A0E6BBA5EB}" dt="2024-07-14T03:56:44.056" v="2489" actId="700"/>
          <ac:spMkLst>
            <pc:docMk/>
            <pc:sldMk cId="3355581330" sldId="435"/>
            <ac:spMk id="8" creationId="{FA329272-9A87-24CD-9888-DAADF3885016}"/>
          </ac:spMkLst>
        </pc:spChg>
        <pc:spChg chg="add mod ord">
          <ac:chgData name="Shafer, Ethan H MAJ" userId="505e747c-87be-44c0-94c2-fc4c31a873c1" providerId="ADAL" clId="{DCE83B59-29CC-49E5-A17E-C9A0E6BBA5EB}" dt="2024-07-14T04:03:59.588" v="3025" actId="12"/>
          <ac:spMkLst>
            <pc:docMk/>
            <pc:sldMk cId="3355581330" sldId="435"/>
            <ac:spMk id="9" creationId="{4E18AFE5-ACD1-2D09-018C-674FE4F9B054}"/>
          </ac:spMkLst>
        </pc:spChg>
        <pc:spChg chg="add mod ord">
          <ac:chgData name="Shafer, Ethan H MAJ" userId="505e747c-87be-44c0-94c2-fc4c31a873c1" providerId="ADAL" clId="{DCE83B59-29CC-49E5-A17E-C9A0E6BBA5EB}" dt="2024-07-14T04:04:14.062" v="3027" actId="11"/>
          <ac:spMkLst>
            <pc:docMk/>
            <pc:sldMk cId="3355581330" sldId="435"/>
            <ac:spMk id="10" creationId="{452D90C7-5A1C-302B-F08D-6240AAEB4EC5}"/>
          </ac:spMkLst>
        </pc:spChg>
      </pc:sldChg>
      <pc:sldChg chg="addSp delSp modSp new mod modClrScheme chgLayout">
        <pc:chgData name="Shafer, Ethan H MAJ" userId="505e747c-87be-44c0-94c2-fc4c31a873c1" providerId="ADAL" clId="{DCE83B59-29CC-49E5-A17E-C9A0E6BBA5EB}" dt="2024-07-14T05:15:35.560" v="3820" actId="20577"/>
        <pc:sldMkLst>
          <pc:docMk/>
          <pc:sldMk cId="1595415129" sldId="436"/>
        </pc:sldMkLst>
        <pc:spChg chg="mod ord">
          <ac:chgData name="Shafer, Ethan H MAJ" userId="505e747c-87be-44c0-94c2-fc4c31a873c1" providerId="ADAL" clId="{DCE83B59-29CC-49E5-A17E-C9A0E6BBA5EB}" dt="2024-07-14T04:07:18.033" v="3058" actId="700"/>
          <ac:spMkLst>
            <pc:docMk/>
            <pc:sldMk cId="1595415129" sldId="436"/>
            <ac:spMk id="2" creationId="{4089EBD0-78F6-0808-C9B0-9E827E9D4426}"/>
          </ac:spMkLst>
        </pc:spChg>
        <pc:spChg chg="del mod ord">
          <ac:chgData name="Shafer, Ethan H MAJ" userId="505e747c-87be-44c0-94c2-fc4c31a873c1" providerId="ADAL" clId="{DCE83B59-29CC-49E5-A17E-C9A0E6BBA5EB}" dt="2024-07-14T04:07:18.033" v="3058" actId="700"/>
          <ac:spMkLst>
            <pc:docMk/>
            <pc:sldMk cId="1595415129" sldId="436"/>
            <ac:spMk id="3" creationId="{7B0A78F7-1FA7-55C8-953B-F2D61BE51037}"/>
          </ac:spMkLst>
        </pc:spChg>
        <pc:spChg chg="del">
          <ac:chgData name="Shafer, Ethan H MAJ" userId="505e747c-87be-44c0-94c2-fc4c31a873c1" providerId="ADAL" clId="{DCE83B59-29CC-49E5-A17E-C9A0E6BBA5EB}" dt="2024-07-14T04:07:18.033" v="3058" actId="700"/>
          <ac:spMkLst>
            <pc:docMk/>
            <pc:sldMk cId="1595415129" sldId="436"/>
            <ac:spMk id="4" creationId="{7BAB4D21-CA6B-2A34-A490-4E1C418BD4EF}"/>
          </ac:spMkLst>
        </pc:spChg>
        <pc:spChg chg="mod ord">
          <ac:chgData name="Shafer, Ethan H MAJ" userId="505e747c-87be-44c0-94c2-fc4c31a873c1" providerId="ADAL" clId="{DCE83B59-29CC-49E5-A17E-C9A0E6BBA5EB}" dt="2024-07-14T04:07:18.033" v="3058" actId="700"/>
          <ac:spMkLst>
            <pc:docMk/>
            <pc:sldMk cId="1595415129" sldId="436"/>
            <ac:spMk id="5" creationId="{3341E5C6-5D0A-2A11-C8CB-70F8856BE92C}"/>
          </ac:spMkLst>
        </pc:spChg>
        <pc:spChg chg="mod ord">
          <ac:chgData name="Shafer, Ethan H MAJ" userId="505e747c-87be-44c0-94c2-fc4c31a873c1" providerId="ADAL" clId="{DCE83B59-29CC-49E5-A17E-C9A0E6BBA5EB}" dt="2024-07-14T04:07:18.033" v="3058" actId="700"/>
          <ac:spMkLst>
            <pc:docMk/>
            <pc:sldMk cId="1595415129" sldId="436"/>
            <ac:spMk id="6" creationId="{B7192D5C-6F18-D294-3362-44A839A20376}"/>
          </ac:spMkLst>
        </pc:spChg>
        <pc:spChg chg="mod ord">
          <ac:chgData name="Shafer, Ethan H MAJ" userId="505e747c-87be-44c0-94c2-fc4c31a873c1" providerId="ADAL" clId="{DCE83B59-29CC-49E5-A17E-C9A0E6BBA5EB}" dt="2024-07-14T04:07:18.033" v="3058" actId="700"/>
          <ac:spMkLst>
            <pc:docMk/>
            <pc:sldMk cId="1595415129" sldId="436"/>
            <ac:spMk id="7" creationId="{F2A681B9-22EF-F463-AAEB-D998ACDF5CFD}"/>
          </ac:spMkLst>
        </pc:spChg>
        <pc:spChg chg="add mod ord">
          <ac:chgData name="Shafer, Ethan H MAJ" userId="505e747c-87be-44c0-94c2-fc4c31a873c1" providerId="ADAL" clId="{DCE83B59-29CC-49E5-A17E-C9A0E6BBA5EB}" dt="2024-07-14T05:15:35.560" v="3820" actId="20577"/>
          <ac:spMkLst>
            <pc:docMk/>
            <pc:sldMk cId="1595415129" sldId="436"/>
            <ac:spMk id="8" creationId="{F0DED245-F7FE-411A-9DAE-3C050B279029}"/>
          </ac:spMkLst>
        </pc:spChg>
      </pc:sldChg>
      <pc:sldChg chg="modSp new del mod">
        <pc:chgData name="Shafer, Ethan H MAJ" userId="505e747c-87be-44c0-94c2-fc4c31a873c1" providerId="ADAL" clId="{DCE83B59-29CC-49E5-A17E-C9A0E6BBA5EB}" dt="2024-07-14T04:04:50.909" v="3028" actId="47"/>
        <pc:sldMkLst>
          <pc:docMk/>
          <pc:sldMk cId="1985458619" sldId="436"/>
        </pc:sldMkLst>
        <pc:spChg chg="mod">
          <ac:chgData name="Shafer, Ethan H MAJ" userId="505e747c-87be-44c0-94c2-fc4c31a873c1" providerId="ADAL" clId="{DCE83B59-29CC-49E5-A17E-C9A0E6BBA5EB}" dt="2024-07-14T04:03:56.574" v="3024" actId="20577"/>
          <ac:spMkLst>
            <pc:docMk/>
            <pc:sldMk cId="1985458619" sldId="436"/>
            <ac:spMk id="2" creationId="{55E7EEAF-5430-4236-CA50-F766074CBA7F}"/>
          </ac:spMkLst>
        </pc:spChg>
      </pc:sldChg>
      <pc:sldChg chg="addSp delSp modSp new mod modClrScheme chgLayout">
        <pc:chgData name="Shafer, Ethan H MAJ" userId="505e747c-87be-44c0-94c2-fc4c31a873c1" providerId="ADAL" clId="{DCE83B59-29CC-49E5-A17E-C9A0E6BBA5EB}" dt="2024-07-14T04:12:56.122" v="3514" actId="20577"/>
        <pc:sldMkLst>
          <pc:docMk/>
          <pc:sldMk cId="1660836599" sldId="437"/>
        </pc:sldMkLst>
        <pc:spChg chg="mod ord">
          <ac:chgData name="Shafer, Ethan H MAJ" userId="505e747c-87be-44c0-94c2-fc4c31a873c1" providerId="ADAL" clId="{DCE83B59-29CC-49E5-A17E-C9A0E6BBA5EB}" dt="2024-07-14T04:07:38.188" v="3114" actId="700"/>
          <ac:spMkLst>
            <pc:docMk/>
            <pc:sldMk cId="1660836599" sldId="437"/>
            <ac:spMk id="2" creationId="{3CA2F332-D7C0-0255-1D3F-AECCCE9C11C0}"/>
          </ac:spMkLst>
        </pc:spChg>
        <pc:spChg chg="del mod ord">
          <ac:chgData name="Shafer, Ethan H MAJ" userId="505e747c-87be-44c0-94c2-fc4c31a873c1" providerId="ADAL" clId="{DCE83B59-29CC-49E5-A17E-C9A0E6BBA5EB}" dt="2024-07-14T04:07:38.188" v="3114" actId="700"/>
          <ac:spMkLst>
            <pc:docMk/>
            <pc:sldMk cId="1660836599" sldId="437"/>
            <ac:spMk id="3" creationId="{C2474361-0EE0-4D12-14CF-433A2E29DE43}"/>
          </ac:spMkLst>
        </pc:spChg>
        <pc:spChg chg="del">
          <ac:chgData name="Shafer, Ethan H MAJ" userId="505e747c-87be-44c0-94c2-fc4c31a873c1" providerId="ADAL" clId="{DCE83B59-29CC-49E5-A17E-C9A0E6BBA5EB}" dt="2024-07-14T04:07:38.188" v="3114" actId="700"/>
          <ac:spMkLst>
            <pc:docMk/>
            <pc:sldMk cId="1660836599" sldId="437"/>
            <ac:spMk id="4" creationId="{F1E11055-5632-1DDF-968F-22689A93F3D0}"/>
          </ac:spMkLst>
        </pc:spChg>
        <pc:spChg chg="mod ord">
          <ac:chgData name="Shafer, Ethan H MAJ" userId="505e747c-87be-44c0-94c2-fc4c31a873c1" providerId="ADAL" clId="{DCE83B59-29CC-49E5-A17E-C9A0E6BBA5EB}" dt="2024-07-14T04:07:38.188" v="3114" actId="700"/>
          <ac:spMkLst>
            <pc:docMk/>
            <pc:sldMk cId="1660836599" sldId="437"/>
            <ac:spMk id="5" creationId="{773423C7-FEE7-7F1A-429E-80D3D3B913F9}"/>
          </ac:spMkLst>
        </pc:spChg>
        <pc:spChg chg="mod ord">
          <ac:chgData name="Shafer, Ethan H MAJ" userId="505e747c-87be-44c0-94c2-fc4c31a873c1" providerId="ADAL" clId="{DCE83B59-29CC-49E5-A17E-C9A0E6BBA5EB}" dt="2024-07-14T04:07:38.188" v="3114" actId="700"/>
          <ac:spMkLst>
            <pc:docMk/>
            <pc:sldMk cId="1660836599" sldId="437"/>
            <ac:spMk id="6" creationId="{7D042BE6-1A1E-636E-D9B2-02F91D96F3A2}"/>
          </ac:spMkLst>
        </pc:spChg>
        <pc:spChg chg="mod ord">
          <ac:chgData name="Shafer, Ethan H MAJ" userId="505e747c-87be-44c0-94c2-fc4c31a873c1" providerId="ADAL" clId="{DCE83B59-29CC-49E5-A17E-C9A0E6BBA5EB}" dt="2024-07-14T04:07:38.188" v="3114" actId="700"/>
          <ac:spMkLst>
            <pc:docMk/>
            <pc:sldMk cId="1660836599" sldId="437"/>
            <ac:spMk id="7" creationId="{599C3C5B-9102-18FD-93D8-CC565941D0AA}"/>
          </ac:spMkLst>
        </pc:spChg>
        <pc:spChg chg="add mod ord">
          <ac:chgData name="Shafer, Ethan H MAJ" userId="505e747c-87be-44c0-94c2-fc4c31a873c1" providerId="ADAL" clId="{DCE83B59-29CC-49E5-A17E-C9A0E6BBA5EB}" dt="2024-07-14T04:12:56.122" v="3514" actId="20577"/>
          <ac:spMkLst>
            <pc:docMk/>
            <pc:sldMk cId="1660836599" sldId="437"/>
            <ac:spMk id="8" creationId="{1F733B1F-F0A9-AADB-3904-B721BB0E3637}"/>
          </ac:spMkLst>
        </pc:spChg>
      </pc:sldChg>
      <pc:sldChg chg="addSp delSp modSp new mod ord modNotesTx">
        <pc:chgData name="Shafer, Ethan H MAJ" userId="505e747c-87be-44c0-94c2-fc4c31a873c1" providerId="ADAL" clId="{DCE83B59-29CC-49E5-A17E-C9A0E6BBA5EB}" dt="2024-07-15T04:50:27.998" v="3885" actId="20577"/>
        <pc:sldMkLst>
          <pc:docMk/>
          <pc:sldMk cId="73479689" sldId="438"/>
        </pc:sldMkLst>
        <pc:spChg chg="mod">
          <ac:chgData name="Shafer, Ethan H MAJ" userId="505e747c-87be-44c0-94c2-fc4c31a873c1" providerId="ADAL" clId="{DCE83B59-29CC-49E5-A17E-C9A0E6BBA5EB}" dt="2024-07-14T04:26:36.139" v="3746" actId="20577"/>
          <ac:spMkLst>
            <pc:docMk/>
            <pc:sldMk cId="73479689" sldId="438"/>
            <ac:spMk id="2" creationId="{C92D384B-49AA-506B-8741-E4B74EC9659B}"/>
          </ac:spMkLst>
        </pc:spChg>
        <pc:spChg chg="del">
          <ac:chgData name="Shafer, Ethan H MAJ" userId="505e747c-87be-44c0-94c2-fc4c31a873c1" providerId="ADAL" clId="{DCE83B59-29CC-49E5-A17E-C9A0E6BBA5EB}" dt="2024-07-14T04:27:03.471" v="3747" actId="22"/>
          <ac:spMkLst>
            <pc:docMk/>
            <pc:sldMk cId="73479689" sldId="438"/>
            <ac:spMk id="3" creationId="{EACCF5DC-8825-2096-432E-AE90CC3CB932}"/>
          </ac:spMkLst>
        </pc:spChg>
        <pc:picChg chg="add mod ord">
          <ac:chgData name="Shafer, Ethan H MAJ" userId="505e747c-87be-44c0-94c2-fc4c31a873c1" providerId="ADAL" clId="{DCE83B59-29CC-49E5-A17E-C9A0E6BBA5EB}" dt="2024-07-14T04:27:03.471" v="3747" actId="22"/>
          <ac:picMkLst>
            <pc:docMk/>
            <pc:sldMk cId="73479689" sldId="438"/>
            <ac:picMk id="8" creationId="{3401F8EB-01F4-D672-D5E9-DC7C3B089431}"/>
          </ac:picMkLst>
        </pc:picChg>
      </pc:sldChg>
      <pc:sldChg chg="addSp delSp modSp new mod modClrScheme chgLayout">
        <pc:chgData name="Shafer, Ethan H MAJ" userId="505e747c-87be-44c0-94c2-fc4c31a873c1" providerId="ADAL" clId="{DCE83B59-29CC-49E5-A17E-C9A0E6BBA5EB}" dt="2024-07-15T04:50:08.476" v="3838" actId="20577"/>
        <pc:sldMkLst>
          <pc:docMk/>
          <pc:sldMk cId="2561248663" sldId="439"/>
        </pc:sldMkLst>
        <pc:spChg chg="del mod ord">
          <ac:chgData name="Shafer, Ethan H MAJ" userId="505e747c-87be-44c0-94c2-fc4c31a873c1" providerId="ADAL" clId="{DCE83B59-29CC-49E5-A17E-C9A0E6BBA5EB}" dt="2024-07-15T04:50:06.023" v="3822" actId="700"/>
          <ac:spMkLst>
            <pc:docMk/>
            <pc:sldMk cId="2561248663" sldId="439"/>
            <ac:spMk id="2" creationId="{E0126C14-6441-BE1D-14BC-784C481147D3}"/>
          </ac:spMkLst>
        </pc:spChg>
        <pc:spChg chg="del mod ord">
          <ac:chgData name="Shafer, Ethan H MAJ" userId="505e747c-87be-44c0-94c2-fc4c31a873c1" providerId="ADAL" clId="{DCE83B59-29CC-49E5-A17E-C9A0E6BBA5EB}" dt="2024-07-15T04:50:06.023" v="3822" actId="700"/>
          <ac:spMkLst>
            <pc:docMk/>
            <pc:sldMk cId="2561248663" sldId="439"/>
            <ac:spMk id="3" creationId="{E7A9C97D-D74C-DFD5-ADCF-A15C268BBFA1}"/>
          </ac:spMkLst>
        </pc:spChg>
        <pc:spChg chg="mod ord">
          <ac:chgData name="Shafer, Ethan H MAJ" userId="505e747c-87be-44c0-94c2-fc4c31a873c1" providerId="ADAL" clId="{DCE83B59-29CC-49E5-A17E-C9A0E6BBA5EB}" dt="2024-07-15T04:50:06.023" v="3822" actId="700"/>
          <ac:spMkLst>
            <pc:docMk/>
            <pc:sldMk cId="2561248663" sldId="439"/>
            <ac:spMk id="4" creationId="{2AC20E4C-AF81-A96C-4BD7-BEBFC17AF384}"/>
          </ac:spMkLst>
        </pc:spChg>
        <pc:spChg chg="mod ord">
          <ac:chgData name="Shafer, Ethan H MAJ" userId="505e747c-87be-44c0-94c2-fc4c31a873c1" providerId="ADAL" clId="{DCE83B59-29CC-49E5-A17E-C9A0E6BBA5EB}" dt="2024-07-15T04:50:06.023" v="3822" actId="700"/>
          <ac:spMkLst>
            <pc:docMk/>
            <pc:sldMk cId="2561248663" sldId="439"/>
            <ac:spMk id="5" creationId="{8334EB3D-95B1-B87E-884E-93A17B85B6F1}"/>
          </ac:spMkLst>
        </pc:spChg>
        <pc:spChg chg="mod ord">
          <ac:chgData name="Shafer, Ethan H MAJ" userId="505e747c-87be-44c0-94c2-fc4c31a873c1" providerId="ADAL" clId="{DCE83B59-29CC-49E5-A17E-C9A0E6BBA5EB}" dt="2024-07-15T04:50:06.023" v="3822" actId="700"/>
          <ac:spMkLst>
            <pc:docMk/>
            <pc:sldMk cId="2561248663" sldId="439"/>
            <ac:spMk id="6" creationId="{E45E7D3F-ADE4-567E-AFEB-DEF11B5312EB}"/>
          </ac:spMkLst>
        </pc:spChg>
        <pc:spChg chg="add mod ord">
          <ac:chgData name="Shafer, Ethan H MAJ" userId="505e747c-87be-44c0-94c2-fc4c31a873c1" providerId="ADAL" clId="{DCE83B59-29CC-49E5-A17E-C9A0E6BBA5EB}" dt="2024-07-15T04:50:08.476" v="3838" actId="20577"/>
          <ac:spMkLst>
            <pc:docMk/>
            <pc:sldMk cId="2561248663" sldId="439"/>
            <ac:spMk id="7" creationId="{4AAF0317-92BD-62FB-A5EF-FC28254F58D8}"/>
          </ac:spMkLst>
        </pc:spChg>
        <pc:spChg chg="add mod ord">
          <ac:chgData name="Shafer, Ethan H MAJ" userId="505e747c-87be-44c0-94c2-fc4c31a873c1" providerId="ADAL" clId="{DCE83B59-29CC-49E5-A17E-C9A0E6BBA5EB}" dt="2024-07-15T04:50:06.023" v="3822" actId="700"/>
          <ac:spMkLst>
            <pc:docMk/>
            <pc:sldMk cId="2561248663" sldId="439"/>
            <ac:spMk id="8" creationId="{6FD4162D-2241-1C83-7E4C-3C9C752DF7C2}"/>
          </ac:spMkLst>
        </pc:spChg>
      </pc:sldChg>
    </pc:docChg>
  </pc:docChgLst>
  <pc:docChgLst>
    <pc:chgData name="Sloan, Jonathan LTC" userId="b55b9a62-7ad6-43ea-8df1-928d32393756" providerId="ADAL" clId="{7C871D4F-B2D6-44EE-B81D-6627E9938F40}"/>
    <pc:docChg chg="custSel addSld delSld modSld">
      <pc:chgData name="Sloan, Jonathan LTC" userId="b55b9a62-7ad6-43ea-8df1-928d32393756" providerId="ADAL" clId="{7C871D4F-B2D6-44EE-B81D-6627E9938F40}" dt="2021-08-17T11:22:45.619" v="1060"/>
      <pc:docMkLst>
        <pc:docMk/>
      </pc:docMkLst>
      <pc:sldChg chg="modSp mod">
        <pc:chgData name="Sloan, Jonathan LTC" userId="b55b9a62-7ad6-43ea-8df1-928d32393756" providerId="ADAL" clId="{7C871D4F-B2D6-44EE-B81D-6627E9938F40}" dt="2021-08-14T19:33:11.359" v="24" actId="20577"/>
        <pc:sldMkLst>
          <pc:docMk/>
          <pc:sldMk cId="2059293038" sldId="257"/>
        </pc:sldMkLst>
        <pc:spChg chg="mod">
          <ac:chgData name="Sloan, Jonathan LTC" userId="b55b9a62-7ad6-43ea-8df1-928d32393756" providerId="ADAL" clId="{7C871D4F-B2D6-44EE-B81D-6627E9938F40}" dt="2021-08-14T19:33:11.359" v="24" actId="20577"/>
          <ac:spMkLst>
            <pc:docMk/>
            <pc:sldMk cId="2059293038" sldId="257"/>
            <ac:spMk id="8" creationId="{1C7FC1A1-2859-4C38-8E3D-248BC39AD2B3}"/>
          </ac:spMkLst>
        </pc:spChg>
      </pc:sldChg>
      <pc:sldChg chg="modAnim">
        <pc:chgData name="Sloan, Jonathan LTC" userId="b55b9a62-7ad6-43ea-8df1-928d32393756" providerId="ADAL" clId="{7C871D4F-B2D6-44EE-B81D-6627E9938F40}" dt="2021-08-17T11:22:45.619" v="1060"/>
        <pc:sldMkLst>
          <pc:docMk/>
          <pc:sldMk cId="321356400" sldId="258"/>
        </pc:sldMkLst>
      </pc:sldChg>
      <pc:sldChg chg="modNotesTx">
        <pc:chgData name="Sloan, Jonathan LTC" userId="b55b9a62-7ad6-43ea-8df1-928d32393756" providerId="ADAL" clId="{7C871D4F-B2D6-44EE-B81D-6627E9938F40}" dt="2021-08-14T19:45:00.472" v="470" actId="20577"/>
        <pc:sldMkLst>
          <pc:docMk/>
          <pc:sldMk cId="767525549" sldId="259"/>
        </pc:sldMkLst>
      </pc:sldChg>
      <pc:sldChg chg="mod modShow">
        <pc:chgData name="Sloan, Jonathan LTC" userId="b55b9a62-7ad6-43ea-8df1-928d32393756" providerId="ADAL" clId="{7C871D4F-B2D6-44EE-B81D-6627E9938F40}" dt="2021-08-14T19:32:16.765" v="2" actId="729"/>
        <pc:sldMkLst>
          <pc:docMk/>
          <pc:sldMk cId="576517901" sldId="260"/>
        </pc:sldMkLst>
      </pc:sldChg>
      <pc:sldChg chg="modNotesTx">
        <pc:chgData name="Sloan, Jonathan LTC" userId="b55b9a62-7ad6-43ea-8df1-928d32393756" providerId="ADAL" clId="{7C871D4F-B2D6-44EE-B81D-6627E9938F40}" dt="2021-08-14T19:43:56.008" v="392" actId="20577"/>
        <pc:sldMkLst>
          <pc:docMk/>
          <pc:sldMk cId="1994102514" sldId="261"/>
        </pc:sldMkLst>
      </pc:sldChg>
      <pc:sldChg chg="modNotesTx">
        <pc:chgData name="Sloan, Jonathan LTC" userId="b55b9a62-7ad6-43ea-8df1-928d32393756" providerId="ADAL" clId="{7C871D4F-B2D6-44EE-B81D-6627E9938F40}" dt="2021-08-14T19:46:00.078" v="619" actId="20577"/>
        <pc:sldMkLst>
          <pc:docMk/>
          <pc:sldMk cId="1317242666" sldId="262"/>
        </pc:sldMkLst>
      </pc:sldChg>
      <pc:sldChg chg="addSp delSp modSp del mod delCm">
        <pc:chgData name="Sloan, Jonathan LTC" userId="b55b9a62-7ad6-43ea-8df1-928d32393756" providerId="ADAL" clId="{7C871D4F-B2D6-44EE-B81D-6627E9938F40}" dt="2021-08-14T19:39:02.227" v="74" actId="2696"/>
        <pc:sldMkLst>
          <pc:docMk/>
          <pc:sldMk cId="254150681" sldId="263"/>
        </pc:sldMkLst>
        <pc:spChg chg="mod">
          <ac:chgData name="Sloan, Jonathan LTC" userId="b55b9a62-7ad6-43ea-8df1-928d32393756" providerId="ADAL" clId="{7C871D4F-B2D6-44EE-B81D-6627E9938F40}" dt="2021-08-14T19:36:40.242" v="35" actId="20577"/>
          <ac:spMkLst>
            <pc:docMk/>
            <pc:sldMk cId="254150681" sldId="263"/>
            <ac:spMk id="3" creationId="{EFD51A37-0466-4AA2-BC5F-9CEB538B1CA1}"/>
          </ac:spMkLst>
        </pc:spChg>
        <pc:spChg chg="add del mod">
          <ac:chgData name="Sloan, Jonathan LTC" userId="b55b9a62-7ad6-43ea-8df1-928d32393756" providerId="ADAL" clId="{7C871D4F-B2D6-44EE-B81D-6627E9938F40}" dt="2021-08-14T19:36:07.905" v="27" actId="478"/>
          <ac:spMkLst>
            <pc:docMk/>
            <pc:sldMk cId="254150681" sldId="263"/>
            <ac:spMk id="8" creationId="{2194651F-3A05-4153-AB15-486096D0F6EF}"/>
          </ac:spMkLst>
        </pc:spChg>
        <pc:graphicFrameChg chg="del">
          <ac:chgData name="Sloan, Jonathan LTC" userId="b55b9a62-7ad6-43ea-8df1-928d32393756" providerId="ADAL" clId="{7C871D4F-B2D6-44EE-B81D-6627E9938F40}" dt="2021-08-14T19:36:00.885" v="26" actId="478"/>
          <ac:graphicFrameMkLst>
            <pc:docMk/>
            <pc:sldMk cId="254150681" sldId="263"/>
            <ac:graphicFrameMk id="10" creationId="{A52577A5-FE39-4F61-9BFF-7A0F812D3D16}"/>
          </ac:graphicFrameMkLst>
        </pc:graphicFrameChg>
        <pc:graphicFrameChg chg="modGraphic">
          <ac:chgData name="Sloan, Jonathan LTC" userId="b55b9a62-7ad6-43ea-8df1-928d32393756" providerId="ADAL" clId="{7C871D4F-B2D6-44EE-B81D-6627E9938F40}" dt="2021-08-14T19:38:30.147" v="73" actId="20577"/>
          <ac:graphicFrameMkLst>
            <pc:docMk/>
            <pc:sldMk cId="254150681" sldId="263"/>
            <ac:graphicFrameMk id="11" creationId="{86C5C6A0-6DF6-45A6-AF75-FF4747AD7CB2}"/>
          </ac:graphicFrameMkLst>
        </pc:graphicFrameChg>
      </pc:sldChg>
      <pc:sldChg chg="delSp mod">
        <pc:chgData name="Sloan, Jonathan LTC" userId="b55b9a62-7ad6-43ea-8df1-928d32393756" providerId="ADAL" clId="{7C871D4F-B2D6-44EE-B81D-6627E9938F40}" dt="2021-08-14T20:25:39.108" v="1058" actId="478"/>
        <pc:sldMkLst>
          <pc:docMk/>
          <pc:sldMk cId="3401961270" sldId="264"/>
        </pc:sldMkLst>
        <pc:spChg chg="del">
          <ac:chgData name="Sloan, Jonathan LTC" userId="b55b9a62-7ad6-43ea-8df1-928d32393756" providerId="ADAL" clId="{7C871D4F-B2D6-44EE-B81D-6627E9938F40}" dt="2021-08-14T20:25:36.500" v="1057" actId="478"/>
          <ac:spMkLst>
            <pc:docMk/>
            <pc:sldMk cId="3401961270" sldId="264"/>
            <ac:spMk id="3" creationId="{C6D95EE7-9A3F-4D8E-AC48-8B604CF09BBC}"/>
          </ac:spMkLst>
        </pc:spChg>
        <pc:spChg chg="del">
          <ac:chgData name="Sloan, Jonathan LTC" userId="b55b9a62-7ad6-43ea-8df1-928d32393756" providerId="ADAL" clId="{7C871D4F-B2D6-44EE-B81D-6627E9938F40}" dt="2021-08-14T20:25:39.108" v="1058" actId="478"/>
          <ac:spMkLst>
            <pc:docMk/>
            <pc:sldMk cId="3401961270" sldId="264"/>
            <ac:spMk id="11" creationId="{075F2AE2-510D-488E-90F7-2DFB971E1EAB}"/>
          </ac:spMkLst>
        </pc:spChg>
      </pc:sldChg>
      <pc:sldChg chg="modNotesTx">
        <pc:chgData name="Sloan, Jonathan LTC" userId="b55b9a62-7ad6-43ea-8df1-928d32393756" providerId="ADAL" clId="{7C871D4F-B2D6-44EE-B81D-6627E9938F40}" dt="2021-08-14T20:23:54.265" v="1056"/>
        <pc:sldMkLst>
          <pc:docMk/>
          <pc:sldMk cId="3665849110" sldId="266"/>
        </pc:sldMkLst>
      </pc:sldChg>
      <pc:sldChg chg="modSp mod modNotesTx">
        <pc:chgData name="Sloan, Jonathan LTC" userId="b55b9a62-7ad6-43ea-8df1-928d32393756" providerId="ADAL" clId="{7C871D4F-B2D6-44EE-B81D-6627E9938F40}" dt="2021-08-14T20:16:27.347" v="1052" actId="20577"/>
        <pc:sldMkLst>
          <pc:docMk/>
          <pc:sldMk cId="4243758166" sldId="269"/>
        </pc:sldMkLst>
        <pc:spChg chg="mod">
          <ac:chgData name="Sloan, Jonathan LTC" userId="b55b9a62-7ad6-43ea-8df1-928d32393756" providerId="ADAL" clId="{7C871D4F-B2D6-44EE-B81D-6627E9938F40}" dt="2021-08-14T20:13:43.899" v="848" actId="20577"/>
          <ac:spMkLst>
            <pc:docMk/>
            <pc:sldMk cId="4243758166" sldId="269"/>
            <ac:spMk id="2" creationId="{A6A1A371-EE09-46AD-AC4B-C77F6C7B9835}"/>
          </ac:spMkLst>
        </pc:spChg>
      </pc:sldChg>
      <pc:sldChg chg="modNotesTx">
        <pc:chgData name="Sloan, Jonathan LTC" userId="b55b9a62-7ad6-43ea-8df1-928d32393756" providerId="ADAL" clId="{7C871D4F-B2D6-44EE-B81D-6627E9938F40}" dt="2021-08-14T19:53:09.485" v="832" actId="20577"/>
        <pc:sldMkLst>
          <pc:docMk/>
          <pc:sldMk cId="367702812" sldId="270"/>
        </pc:sldMkLst>
      </pc:sldChg>
      <pc:sldChg chg="del">
        <pc:chgData name="Sloan, Jonathan LTC" userId="b55b9a62-7ad6-43ea-8df1-928d32393756" providerId="ADAL" clId="{7C871D4F-B2D6-44EE-B81D-6627E9938F40}" dt="2021-08-14T19:30:09.528" v="1" actId="2696"/>
        <pc:sldMkLst>
          <pc:docMk/>
          <pc:sldMk cId="3814916547" sldId="282"/>
        </pc:sldMkLst>
      </pc:sldChg>
      <pc:sldChg chg="addSp delSp modSp mod modNotesTx">
        <pc:chgData name="Sloan, Jonathan LTC" userId="b55b9a62-7ad6-43ea-8df1-928d32393756" providerId="ADAL" clId="{7C871D4F-B2D6-44EE-B81D-6627E9938F40}" dt="2021-08-14T19:40:59.034" v="137" actId="20577"/>
        <pc:sldMkLst>
          <pc:docMk/>
          <pc:sldMk cId="1394302265" sldId="284"/>
        </pc:sldMkLst>
        <pc:picChg chg="add mod">
          <ac:chgData name="Sloan, Jonathan LTC" userId="b55b9a62-7ad6-43ea-8df1-928d32393756" providerId="ADAL" clId="{7C871D4F-B2D6-44EE-B81D-6627E9938F40}" dt="2021-08-14T19:40:25.035" v="80" actId="1076"/>
          <ac:picMkLst>
            <pc:docMk/>
            <pc:sldMk cId="1394302265" sldId="284"/>
            <ac:picMk id="3" creationId="{4BAACC2A-EA84-4FAE-B3A1-72D46BB82D6C}"/>
          </ac:picMkLst>
        </pc:picChg>
        <pc:picChg chg="del">
          <ac:chgData name="Sloan, Jonathan LTC" userId="b55b9a62-7ad6-43ea-8df1-928d32393756" providerId="ADAL" clId="{7C871D4F-B2D6-44EE-B81D-6627E9938F40}" dt="2021-08-14T19:40:10.881" v="75" actId="478"/>
          <ac:picMkLst>
            <pc:docMk/>
            <pc:sldMk cId="1394302265" sldId="284"/>
            <ac:picMk id="12" creationId="{3DB9A118-2F64-4C29-8622-166AA67C9F9E}"/>
          </ac:picMkLst>
        </pc:picChg>
      </pc:sldChg>
      <pc:sldChg chg="del">
        <pc:chgData name="Sloan, Jonathan LTC" userId="b55b9a62-7ad6-43ea-8df1-928d32393756" providerId="ADAL" clId="{7C871D4F-B2D6-44EE-B81D-6627E9938F40}" dt="2021-08-14T19:50:26.562" v="692" actId="47"/>
        <pc:sldMkLst>
          <pc:docMk/>
          <pc:sldMk cId="3434749133" sldId="285"/>
        </pc:sldMkLst>
      </pc:sldChg>
      <pc:sldChg chg="modSp del mod">
        <pc:chgData name="Sloan, Jonathan LTC" userId="b55b9a62-7ad6-43ea-8df1-928d32393756" providerId="ADAL" clId="{7C871D4F-B2D6-44EE-B81D-6627E9938F40}" dt="2021-08-14T19:49:25.691" v="691" actId="2696"/>
        <pc:sldMkLst>
          <pc:docMk/>
          <pc:sldMk cId="547565994" sldId="286"/>
        </pc:sldMkLst>
        <pc:spChg chg="mod">
          <ac:chgData name="Sloan, Jonathan LTC" userId="b55b9a62-7ad6-43ea-8df1-928d32393756" providerId="ADAL" clId="{7C871D4F-B2D6-44EE-B81D-6627E9938F40}" dt="2021-08-14T19:49:00.009" v="690" actId="20577"/>
          <ac:spMkLst>
            <pc:docMk/>
            <pc:sldMk cId="547565994" sldId="286"/>
            <ac:spMk id="4" creationId="{64394781-17EE-45CB-AB88-137618B0C39A}"/>
          </ac:spMkLst>
        </pc:spChg>
      </pc:sldChg>
      <pc:sldChg chg="add">
        <pc:chgData name="Sloan, Jonathan LTC" userId="b55b9a62-7ad6-43ea-8df1-928d32393756" providerId="ADAL" clId="{7C871D4F-B2D6-44EE-B81D-6627E9938F40}" dt="2021-08-14T19:29:51.143" v="0"/>
        <pc:sldMkLst>
          <pc:docMk/>
          <pc:sldMk cId="1867938701" sldId="387"/>
        </pc:sldMkLst>
      </pc:sldChg>
      <pc:sldChg chg="add">
        <pc:chgData name="Sloan, Jonathan LTC" userId="b55b9a62-7ad6-43ea-8df1-928d32393756" providerId="ADAL" clId="{7C871D4F-B2D6-44EE-B81D-6627E9938F40}" dt="2021-08-14T19:29:51.143" v="0"/>
        <pc:sldMkLst>
          <pc:docMk/>
          <pc:sldMk cId="3564223566" sldId="388"/>
        </pc:sldMkLst>
      </pc:sldChg>
      <pc:sldChg chg="add">
        <pc:chgData name="Sloan, Jonathan LTC" userId="b55b9a62-7ad6-43ea-8df1-928d32393756" providerId="ADAL" clId="{7C871D4F-B2D6-44EE-B81D-6627E9938F40}" dt="2021-08-14T19:29:51.143" v="0"/>
        <pc:sldMkLst>
          <pc:docMk/>
          <pc:sldMk cId="229780576" sldId="389"/>
        </pc:sldMkLst>
      </pc:sldChg>
      <pc:sldChg chg="add">
        <pc:chgData name="Sloan, Jonathan LTC" userId="b55b9a62-7ad6-43ea-8df1-928d32393756" providerId="ADAL" clId="{7C871D4F-B2D6-44EE-B81D-6627E9938F40}" dt="2021-08-14T19:29:51.143" v="0"/>
        <pc:sldMkLst>
          <pc:docMk/>
          <pc:sldMk cId="3238662890" sldId="390"/>
        </pc:sldMkLst>
      </pc:sldChg>
      <pc:sldChg chg="add">
        <pc:chgData name="Sloan, Jonathan LTC" userId="b55b9a62-7ad6-43ea-8df1-928d32393756" providerId="ADAL" clId="{7C871D4F-B2D6-44EE-B81D-6627E9938F40}" dt="2021-08-14T19:29:51.143" v="0"/>
        <pc:sldMkLst>
          <pc:docMk/>
          <pc:sldMk cId="2138958323" sldId="399"/>
        </pc:sldMkLst>
      </pc:sldChg>
    </pc:docChg>
  </pc:docChgLst>
  <pc:docChgLst>
    <pc:chgData name="Shafer, Ethan H MAJ" userId="505e747c-87be-44c0-94c2-fc4c31a873c1" providerId="ADAL" clId="{4E922A22-4C63-4AE5-A397-6DED2028D6F2}"/>
    <pc:docChg chg="undo redo custSel addSld delSld modSld">
      <pc:chgData name="Shafer, Ethan H MAJ" userId="505e747c-87be-44c0-94c2-fc4c31a873c1" providerId="ADAL" clId="{4E922A22-4C63-4AE5-A397-6DED2028D6F2}" dt="2024-11-20T16:01:10.420" v="1813" actId="47"/>
      <pc:docMkLst>
        <pc:docMk/>
      </pc:docMkLst>
      <pc:sldChg chg="modSp mod">
        <pc:chgData name="Shafer, Ethan H MAJ" userId="505e747c-87be-44c0-94c2-fc4c31a873c1" providerId="ADAL" clId="{4E922A22-4C63-4AE5-A397-6DED2028D6F2}" dt="2024-11-19T15:31:04.007" v="7" actId="20577"/>
        <pc:sldMkLst>
          <pc:docMk/>
          <pc:sldMk cId="2600960340" sldId="413"/>
        </pc:sldMkLst>
        <pc:spChg chg="mod">
          <ac:chgData name="Shafer, Ethan H MAJ" userId="505e747c-87be-44c0-94c2-fc4c31a873c1" providerId="ADAL" clId="{4E922A22-4C63-4AE5-A397-6DED2028D6F2}" dt="2024-11-19T15:31:04.007" v="7" actId="20577"/>
          <ac:spMkLst>
            <pc:docMk/>
            <pc:sldMk cId="2600960340" sldId="413"/>
            <ac:spMk id="2" creationId="{8D7E2DAC-8F14-49C5-B65E-1545269CF4BB}"/>
          </ac:spMkLst>
        </pc:spChg>
      </pc:sldChg>
      <pc:sldChg chg="del">
        <pc:chgData name="Shafer, Ethan H MAJ" userId="505e747c-87be-44c0-94c2-fc4c31a873c1" providerId="ADAL" clId="{4E922A22-4C63-4AE5-A397-6DED2028D6F2}" dt="2024-11-20T16:01:10.420" v="1813" actId="47"/>
        <pc:sldMkLst>
          <pc:docMk/>
          <pc:sldMk cId="2363768640" sldId="416"/>
        </pc:sldMkLst>
      </pc:sldChg>
      <pc:sldChg chg="del">
        <pc:chgData name="Shafer, Ethan H MAJ" userId="505e747c-87be-44c0-94c2-fc4c31a873c1" providerId="ADAL" clId="{4E922A22-4C63-4AE5-A397-6DED2028D6F2}" dt="2024-11-19T15:34:25.656" v="194" actId="47"/>
        <pc:sldMkLst>
          <pc:docMk/>
          <pc:sldMk cId="3788048747" sldId="418"/>
        </pc:sldMkLst>
      </pc:sldChg>
      <pc:sldChg chg="del">
        <pc:chgData name="Shafer, Ethan H MAJ" userId="505e747c-87be-44c0-94c2-fc4c31a873c1" providerId="ADAL" clId="{4E922A22-4C63-4AE5-A397-6DED2028D6F2}" dt="2024-11-19T15:34:25.656" v="194" actId="47"/>
        <pc:sldMkLst>
          <pc:docMk/>
          <pc:sldMk cId="1244604013" sldId="419"/>
        </pc:sldMkLst>
      </pc:sldChg>
      <pc:sldChg chg="modSp mod">
        <pc:chgData name="Shafer, Ethan H MAJ" userId="505e747c-87be-44c0-94c2-fc4c31a873c1" providerId="ADAL" clId="{4E922A22-4C63-4AE5-A397-6DED2028D6F2}" dt="2024-11-19T15:31:34.133" v="57" actId="20577"/>
        <pc:sldMkLst>
          <pc:docMk/>
          <pc:sldMk cId="1277706378" sldId="429"/>
        </pc:sldMkLst>
        <pc:spChg chg="mod">
          <ac:chgData name="Shafer, Ethan H MAJ" userId="505e747c-87be-44c0-94c2-fc4c31a873c1" providerId="ADAL" clId="{4E922A22-4C63-4AE5-A397-6DED2028D6F2}" dt="2024-11-19T15:31:34.133" v="57" actId="20577"/>
          <ac:spMkLst>
            <pc:docMk/>
            <pc:sldMk cId="1277706378" sldId="429"/>
            <ac:spMk id="3" creationId="{D19F0797-8975-980B-1DFB-53543119FFB6}"/>
          </ac:spMkLst>
        </pc:spChg>
      </pc:sldChg>
      <pc:sldChg chg="addSp delSp modSp mod">
        <pc:chgData name="Shafer, Ethan H MAJ" userId="505e747c-87be-44c0-94c2-fc4c31a873c1" providerId="ADAL" clId="{4E922A22-4C63-4AE5-A397-6DED2028D6F2}" dt="2024-11-19T15:34:05.857" v="192" actId="20577"/>
        <pc:sldMkLst>
          <pc:docMk/>
          <pc:sldMk cId="2426625744" sldId="440"/>
        </pc:sldMkLst>
        <pc:spChg chg="mod">
          <ac:chgData name="Shafer, Ethan H MAJ" userId="505e747c-87be-44c0-94c2-fc4c31a873c1" providerId="ADAL" clId="{4E922A22-4C63-4AE5-A397-6DED2028D6F2}" dt="2024-11-19T15:31:40.308" v="65" actId="20577"/>
          <ac:spMkLst>
            <pc:docMk/>
            <pc:sldMk cId="2426625744" sldId="440"/>
            <ac:spMk id="2" creationId="{C7251FAB-425A-2587-B4E5-78419EA595E8}"/>
          </ac:spMkLst>
        </pc:spChg>
        <pc:spChg chg="mod">
          <ac:chgData name="Shafer, Ethan H MAJ" userId="505e747c-87be-44c0-94c2-fc4c31a873c1" providerId="ADAL" clId="{4E922A22-4C63-4AE5-A397-6DED2028D6F2}" dt="2024-11-19T15:32:46.444" v="167"/>
          <ac:spMkLst>
            <pc:docMk/>
            <pc:sldMk cId="2426625744" sldId="440"/>
            <ac:spMk id="3" creationId="{681ADF5A-902A-1E7B-7C8F-CFAA6D871267}"/>
          </ac:spMkLst>
        </pc:spChg>
        <pc:spChg chg="add mod">
          <ac:chgData name="Shafer, Ethan H MAJ" userId="505e747c-87be-44c0-94c2-fc4c31a873c1" providerId="ADAL" clId="{4E922A22-4C63-4AE5-A397-6DED2028D6F2}" dt="2024-11-19T15:34:05.857" v="192" actId="20577"/>
          <ac:spMkLst>
            <pc:docMk/>
            <pc:sldMk cId="2426625744" sldId="440"/>
            <ac:spMk id="9" creationId="{D02E1E67-56D0-F6AE-03C4-71C66AD516B5}"/>
          </ac:spMkLst>
        </pc:spChg>
        <pc:picChg chg="del">
          <ac:chgData name="Shafer, Ethan H MAJ" userId="505e747c-87be-44c0-94c2-fc4c31a873c1" providerId="ADAL" clId="{4E922A22-4C63-4AE5-A397-6DED2028D6F2}" dt="2024-11-19T15:32:37.269" v="163" actId="478"/>
          <ac:picMkLst>
            <pc:docMk/>
            <pc:sldMk cId="2426625744" sldId="440"/>
            <ac:picMk id="8" creationId="{E67021EE-4ECA-1056-12CB-88375D4BB339}"/>
          </ac:picMkLst>
        </pc:picChg>
      </pc:sldChg>
      <pc:sldChg chg="addSp delSp modSp new mod">
        <pc:chgData name="Shafer, Ethan H MAJ" userId="505e747c-87be-44c0-94c2-fc4c31a873c1" providerId="ADAL" clId="{4E922A22-4C63-4AE5-A397-6DED2028D6F2}" dt="2024-11-19T15:39:40.507" v="214" actId="20577"/>
        <pc:sldMkLst>
          <pc:docMk/>
          <pc:sldMk cId="1851507318" sldId="441"/>
        </pc:sldMkLst>
        <pc:spChg chg="mod">
          <ac:chgData name="Shafer, Ethan H MAJ" userId="505e747c-87be-44c0-94c2-fc4c31a873c1" providerId="ADAL" clId="{4E922A22-4C63-4AE5-A397-6DED2028D6F2}" dt="2024-11-19T15:39:40.507" v="214" actId="20577"/>
          <ac:spMkLst>
            <pc:docMk/>
            <pc:sldMk cId="1851507318" sldId="441"/>
            <ac:spMk id="2" creationId="{783AB660-0754-0AD3-D3F8-DA60DE63B769}"/>
          </ac:spMkLst>
        </pc:spChg>
        <pc:spChg chg="del mod">
          <ac:chgData name="Shafer, Ethan H MAJ" userId="505e747c-87be-44c0-94c2-fc4c31a873c1" providerId="ADAL" clId="{4E922A22-4C63-4AE5-A397-6DED2028D6F2}" dt="2024-11-19T15:39:37.410" v="198"/>
          <ac:spMkLst>
            <pc:docMk/>
            <pc:sldMk cId="1851507318" sldId="441"/>
            <ac:spMk id="3" creationId="{BC5B2BBD-3A01-7D8E-2A39-C0A0C8EED625}"/>
          </ac:spMkLst>
        </pc:spChg>
        <pc:picChg chg="add mod">
          <ac:chgData name="Shafer, Ethan H MAJ" userId="505e747c-87be-44c0-94c2-fc4c31a873c1" providerId="ADAL" clId="{4E922A22-4C63-4AE5-A397-6DED2028D6F2}" dt="2024-11-19T15:39:39.691" v="206" actId="27614"/>
          <ac:picMkLst>
            <pc:docMk/>
            <pc:sldMk cId="1851507318" sldId="441"/>
            <ac:picMk id="8" creationId="{209372FF-4377-77FA-4CBA-415AB846FE26}"/>
          </ac:picMkLst>
        </pc:picChg>
      </pc:sldChg>
      <pc:sldChg chg="del">
        <pc:chgData name="Shafer, Ethan H MAJ" userId="505e747c-87be-44c0-94c2-fc4c31a873c1" providerId="ADAL" clId="{4E922A22-4C63-4AE5-A397-6DED2028D6F2}" dt="2024-11-19T15:34:22.019" v="193" actId="47"/>
        <pc:sldMkLst>
          <pc:docMk/>
          <pc:sldMk cId="1989656957" sldId="441"/>
        </pc:sldMkLst>
      </pc:sldChg>
      <pc:sldChg chg="del">
        <pc:chgData name="Shafer, Ethan H MAJ" userId="505e747c-87be-44c0-94c2-fc4c31a873c1" providerId="ADAL" clId="{4E922A22-4C63-4AE5-A397-6DED2028D6F2}" dt="2024-11-19T15:34:25.656" v="194" actId="47"/>
        <pc:sldMkLst>
          <pc:docMk/>
          <pc:sldMk cId="1414359750" sldId="442"/>
        </pc:sldMkLst>
      </pc:sldChg>
      <pc:sldChg chg="modSp new mod">
        <pc:chgData name="Shafer, Ethan H MAJ" userId="505e747c-87be-44c0-94c2-fc4c31a873c1" providerId="ADAL" clId="{4E922A22-4C63-4AE5-A397-6DED2028D6F2}" dt="2024-11-19T18:19:31.196" v="1811" actId="20577"/>
        <pc:sldMkLst>
          <pc:docMk/>
          <pc:sldMk cId="2016948348" sldId="442"/>
        </pc:sldMkLst>
        <pc:spChg chg="mod">
          <ac:chgData name="Shafer, Ethan H MAJ" userId="505e747c-87be-44c0-94c2-fc4c31a873c1" providerId="ADAL" clId="{4E922A22-4C63-4AE5-A397-6DED2028D6F2}" dt="2024-11-19T15:42:11.706" v="304" actId="20577"/>
          <ac:spMkLst>
            <pc:docMk/>
            <pc:sldMk cId="2016948348" sldId="442"/>
            <ac:spMk id="2" creationId="{8B75D7CB-6012-E970-824D-8DC7285824F4}"/>
          </ac:spMkLst>
        </pc:spChg>
        <pc:spChg chg="mod">
          <ac:chgData name="Shafer, Ethan H MAJ" userId="505e747c-87be-44c0-94c2-fc4c31a873c1" providerId="ADAL" clId="{4E922A22-4C63-4AE5-A397-6DED2028D6F2}" dt="2024-11-19T18:19:31.196" v="1811" actId="20577"/>
          <ac:spMkLst>
            <pc:docMk/>
            <pc:sldMk cId="2016948348" sldId="442"/>
            <ac:spMk id="3" creationId="{2B0435D5-F7F3-A06F-0AF2-32E44BD7B527}"/>
          </ac:spMkLst>
        </pc:spChg>
      </pc:sldChg>
      <pc:sldChg chg="del">
        <pc:chgData name="Shafer, Ethan H MAJ" userId="505e747c-87be-44c0-94c2-fc4c31a873c1" providerId="ADAL" clId="{4E922A22-4C63-4AE5-A397-6DED2028D6F2}" dt="2024-11-19T15:34:25.656" v="194" actId="47"/>
        <pc:sldMkLst>
          <pc:docMk/>
          <pc:sldMk cId="621309774" sldId="443"/>
        </pc:sldMkLst>
      </pc:sldChg>
      <pc:sldChg chg="modSp add del mod">
        <pc:chgData name="Shafer, Ethan H MAJ" userId="505e747c-87be-44c0-94c2-fc4c31a873c1" providerId="ADAL" clId="{4E922A22-4C63-4AE5-A397-6DED2028D6F2}" dt="2024-11-19T18:19:42.321" v="1812" actId="13926"/>
        <pc:sldMkLst>
          <pc:docMk/>
          <pc:sldMk cId="659801357" sldId="443"/>
        </pc:sldMkLst>
        <pc:spChg chg="mod">
          <ac:chgData name="Shafer, Ethan H MAJ" userId="505e747c-87be-44c0-94c2-fc4c31a873c1" providerId="ADAL" clId="{4E922A22-4C63-4AE5-A397-6DED2028D6F2}" dt="2024-11-19T15:42:11.909" v="305" actId="20577"/>
          <ac:spMkLst>
            <pc:docMk/>
            <pc:sldMk cId="659801357" sldId="443"/>
            <ac:spMk id="2" creationId="{8B75D7CB-6012-E970-824D-8DC7285824F4}"/>
          </ac:spMkLst>
        </pc:spChg>
        <pc:spChg chg="mod">
          <ac:chgData name="Shafer, Ethan H MAJ" userId="505e747c-87be-44c0-94c2-fc4c31a873c1" providerId="ADAL" clId="{4E922A22-4C63-4AE5-A397-6DED2028D6F2}" dt="2024-11-19T18:19:42.321" v="1812" actId="13926"/>
          <ac:spMkLst>
            <pc:docMk/>
            <pc:sldMk cId="659801357" sldId="443"/>
            <ac:spMk id="3" creationId="{2B0435D5-F7F3-A06F-0AF2-32E44BD7B527}"/>
          </ac:spMkLst>
        </pc:spChg>
      </pc:sldChg>
      <pc:sldChg chg="modSp new del mod">
        <pc:chgData name="Shafer, Ethan H MAJ" userId="505e747c-87be-44c0-94c2-fc4c31a873c1" providerId="ADAL" clId="{4E922A22-4C63-4AE5-A397-6DED2028D6F2}" dt="2024-11-19T15:45:11.859" v="334" actId="47"/>
        <pc:sldMkLst>
          <pc:docMk/>
          <pc:sldMk cId="112890223" sldId="444"/>
        </pc:sldMkLst>
        <pc:spChg chg="mod">
          <ac:chgData name="Shafer, Ethan H MAJ" userId="505e747c-87be-44c0-94c2-fc4c31a873c1" providerId="ADAL" clId="{4E922A22-4C63-4AE5-A397-6DED2028D6F2}" dt="2024-11-19T15:44:02.037" v="333" actId="20577"/>
          <ac:spMkLst>
            <pc:docMk/>
            <pc:sldMk cId="112890223" sldId="444"/>
            <ac:spMk id="2" creationId="{521DE2B3-1A32-C758-5166-D690C1C9A3CE}"/>
          </ac:spMkLst>
        </pc:spChg>
      </pc:sldChg>
      <pc:sldChg chg="modSp new mod">
        <pc:chgData name="Shafer, Ethan H MAJ" userId="505e747c-87be-44c0-94c2-fc4c31a873c1" providerId="ADAL" clId="{4E922A22-4C63-4AE5-A397-6DED2028D6F2}" dt="2024-11-19T15:51:32.513" v="774" actId="20577"/>
        <pc:sldMkLst>
          <pc:docMk/>
          <pc:sldMk cId="2433062545" sldId="444"/>
        </pc:sldMkLst>
        <pc:spChg chg="mod">
          <ac:chgData name="Shafer, Ethan H MAJ" userId="505e747c-87be-44c0-94c2-fc4c31a873c1" providerId="ADAL" clId="{4E922A22-4C63-4AE5-A397-6DED2028D6F2}" dt="2024-11-19T15:50:23.409" v="689" actId="20577"/>
          <ac:spMkLst>
            <pc:docMk/>
            <pc:sldMk cId="2433062545" sldId="444"/>
            <ac:spMk id="2" creationId="{4D0CE528-4F79-EC82-B61D-7E94E8BFD2B3}"/>
          </ac:spMkLst>
        </pc:spChg>
        <pc:spChg chg="mod">
          <ac:chgData name="Shafer, Ethan H MAJ" userId="505e747c-87be-44c0-94c2-fc4c31a873c1" providerId="ADAL" clId="{4E922A22-4C63-4AE5-A397-6DED2028D6F2}" dt="2024-11-19T15:51:32.513" v="774" actId="20577"/>
          <ac:spMkLst>
            <pc:docMk/>
            <pc:sldMk cId="2433062545" sldId="444"/>
            <ac:spMk id="3" creationId="{14C37800-4FA4-F5DC-E2EF-6EE371B165C8}"/>
          </ac:spMkLst>
        </pc:spChg>
      </pc:sldChg>
      <pc:sldChg chg="del">
        <pc:chgData name="Shafer, Ethan H MAJ" userId="505e747c-87be-44c0-94c2-fc4c31a873c1" providerId="ADAL" clId="{4E922A22-4C63-4AE5-A397-6DED2028D6F2}" dt="2024-11-19T15:34:25.656" v="194" actId="47"/>
        <pc:sldMkLst>
          <pc:docMk/>
          <pc:sldMk cId="3878447618" sldId="444"/>
        </pc:sldMkLst>
      </pc:sldChg>
      <pc:sldChg chg="del">
        <pc:chgData name="Shafer, Ethan H MAJ" userId="505e747c-87be-44c0-94c2-fc4c31a873c1" providerId="ADAL" clId="{4E922A22-4C63-4AE5-A397-6DED2028D6F2}" dt="2024-11-19T15:34:25.656" v="194" actId="47"/>
        <pc:sldMkLst>
          <pc:docMk/>
          <pc:sldMk cId="939627627" sldId="445"/>
        </pc:sldMkLst>
      </pc:sldChg>
      <pc:sldChg chg="modSp new mod">
        <pc:chgData name="Shafer, Ethan H MAJ" userId="505e747c-87be-44c0-94c2-fc4c31a873c1" providerId="ADAL" clId="{4E922A22-4C63-4AE5-A397-6DED2028D6F2}" dt="2024-11-19T16:04:52.759" v="1102" actId="20577"/>
        <pc:sldMkLst>
          <pc:docMk/>
          <pc:sldMk cId="2411716338" sldId="445"/>
        </pc:sldMkLst>
        <pc:spChg chg="mod">
          <ac:chgData name="Shafer, Ethan H MAJ" userId="505e747c-87be-44c0-94c2-fc4c31a873c1" providerId="ADAL" clId="{4E922A22-4C63-4AE5-A397-6DED2028D6F2}" dt="2024-11-19T15:51:38.629" v="783" actId="20577"/>
          <ac:spMkLst>
            <pc:docMk/>
            <pc:sldMk cId="2411716338" sldId="445"/>
            <ac:spMk id="2" creationId="{AB689091-E8AA-3024-DBD1-B40BC1174155}"/>
          </ac:spMkLst>
        </pc:spChg>
        <pc:spChg chg="mod">
          <ac:chgData name="Shafer, Ethan H MAJ" userId="505e747c-87be-44c0-94c2-fc4c31a873c1" providerId="ADAL" clId="{4E922A22-4C63-4AE5-A397-6DED2028D6F2}" dt="2024-11-19T16:04:52.759" v="1102" actId="20577"/>
          <ac:spMkLst>
            <pc:docMk/>
            <pc:sldMk cId="2411716338" sldId="445"/>
            <ac:spMk id="3" creationId="{ABC8D652-91F9-13C6-E17F-5A00DE6E2930}"/>
          </ac:spMkLst>
        </pc:spChg>
      </pc:sldChg>
      <pc:sldChg chg="addSp delSp modSp new mod modClrScheme chgLayout">
        <pc:chgData name="Shafer, Ethan H MAJ" userId="505e747c-87be-44c0-94c2-fc4c31a873c1" providerId="ADAL" clId="{4E922A22-4C63-4AE5-A397-6DED2028D6F2}" dt="2024-11-19T16:48:58.652" v="1575" actId="27636"/>
        <pc:sldMkLst>
          <pc:docMk/>
          <pc:sldMk cId="661510563" sldId="446"/>
        </pc:sldMkLst>
        <pc:spChg chg="mod ord">
          <ac:chgData name="Shafer, Ethan H MAJ" userId="505e747c-87be-44c0-94c2-fc4c31a873c1" providerId="ADAL" clId="{4E922A22-4C63-4AE5-A397-6DED2028D6F2}" dt="2024-11-19T16:08:37.877" v="1395" actId="700"/>
          <ac:spMkLst>
            <pc:docMk/>
            <pc:sldMk cId="661510563" sldId="446"/>
            <ac:spMk id="2" creationId="{E8EA308C-1897-3BA6-4FCA-3BF47CD3AE42}"/>
          </ac:spMkLst>
        </pc:spChg>
        <pc:spChg chg="mod ord">
          <ac:chgData name="Shafer, Ethan H MAJ" userId="505e747c-87be-44c0-94c2-fc4c31a873c1" providerId="ADAL" clId="{4E922A22-4C63-4AE5-A397-6DED2028D6F2}" dt="2024-11-19T16:48:58.652" v="1575" actId="27636"/>
          <ac:spMkLst>
            <pc:docMk/>
            <pc:sldMk cId="661510563" sldId="446"/>
            <ac:spMk id="3" creationId="{3FFDC44E-220E-B5AE-A136-860078FED7E3}"/>
          </ac:spMkLst>
        </pc:spChg>
        <pc:spChg chg="mod ord">
          <ac:chgData name="Shafer, Ethan H MAJ" userId="505e747c-87be-44c0-94c2-fc4c31a873c1" providerId="ADAL" clId="{4E922A22-4C63-4AE5-A397-6DED2028D6F2}" dt="2024-11-19T16:08:37.877" v="1395" actId="700"/>
          <ac:spMkLst>
            <pc:docMk/>
            <pc:sldMk cId="661510563" sldId="446"/>
            <ac:spMk id="4" creationId="{B326B3DE-7463-7283-81BA-E86A3D1550C8}"/>
          </ac:spMkLst>
        </pc:spChg>
        <pc:spChg chg="mod ord">
          <ac:chgData name="Shafer, Ethan H MAJ" userId="505e747c-87be-44c0-94c2-fc4c31a873c1" providerId="ADAL" clId="{4E922A22-4C63-4AE5-A397-6DED2028D6F2}" dt="2024-11-19T16:08:37.877" v="1395" actId="700"/>
          <ac:spMkLst>
            <pc:docMk/>
            <pc:sldMk cId="661510563" sldId="446"/>
            <ac:spMk id="5" creationId="{BD1C2B89-0002-61F8-8118-541C822F3485}"/>
          </ac:spMkLst>
        </pc:spChg>
        <pc:spChg chg="mod ord">
          <ac:chgData name="Shafer, Ethan H MAJ" userId="505e747c-87be-44c0-94c2-fc4c31a873c1" providerId="ADAL" clId="{4E922A22-4C63-4AE5-A397-6DED2028D6F2}" dt="2024-11-19T16:08:37.877" v="1395" actId="700"/>
          <ac:spMkLst>
            <pc:docMk/>
            <pc:sldMk cId="661510563" sldId="446"/>
            <ac:spMk id="6" creationId="{C3B110FD-8C5D-4EDE-B6C0-73C207AD3E45}"/>
          </ac:spMkLst>
        </pc:spChg>
        <pc:spChg chg="add del mod ord">
          <ac:chgData name="Shafer, Ethan H MAJ" userId="505e747c-87be-44c0-94c2-fc4c31a873c1" providerId="ADAL" clId="{4E922A22-4C63-4AE5-A397-6DED2028D6F2}" dt="2024-11-19T16:08:45.802" v="1398" actId="478"/>
          <ac:spMkLst>
            <pc:docMk/>
            <pc:sldMk cId="661510563" sldId="446"/>
            <ac:spMk id="7" creationId="{F5F780EC-BC49-F64C-93D7-11D478EC3CAF}"/>
          </ac:spMkLst>
        </pc:spChg>
        <pc:spChg chg="add mod">
          <ac:chgData name="Shafer, Ethan H MAJ" userId="505e747c-87be-44c0-94c2-fc4c31a873c1" providerId="ADAL" clId="{4E922A22-4C63-4AE5-A397-6DED2028D6F2}" dt="2024-11-19T16:38:20.995" v="1459" actId="20577"/>
          <ac:spMkLst>
            <pc:docMk/>
            <pc:sldMk cId="661510563" sldId="446"/>
            <ac:spMk id="9" creationId="{9382F22E-4499-2260-81AA-8E6621159443}"/>
          </ac:spMkLst>
        </pc:spChg>
        <pc:spChg chg="add mod">
          <ac:chgData name="Shafer, Ethan H MAJ" userId="505e747c-87be-44c0-94c2-fc4c31a873c1" providerId="ADAL" clId="{4E922A22-4C63-4AE5-A397-6DED2028D6F2}" dt="2024-11-19T16:38:39.167" v="1467" actId="1076"/>
          <ac:spMkLst>
            <pc:docMk/>
            <pc:sldMk cId="661510563" sldId="446"/>
            <ac:spMk id="11" creationId="{ED03FE10-7B73-3951-DD5B-A472DA92E23E}"/>
          </ac:spMkLst>
        </pc:spChg>
        <pc:spChg chg="add mod">
          <ac:chgData name="Shafer, Ethan H MAJ" userId="505e747c-87be-44c0-94c2-fc4c31a873c1" providerId="ADAL" clId="{4E922A22-4C63-4AE5-A397-6DED2028D6F2}" dt="2024-11-19T16:38:40.975" v="1469" actId="20577"/>
          <ac:spMkLst>
            <pc:docMk/>
            <pc:sldMk cId="661510563" sldId="446"/>
            <ac:spMk id="13" creationId="{510A447F-194B-46FF-F02F-20755DE3F4AD}"/>
          </ac:spMkLst>
        </pc:spChg>
      </pc:sldChg>
      <pc:sldChg chg="del">
        <pc:chgData name="Shafer, Ethan H MAJ" userId="505e747c-87be-44c0-94c2-fc4c31a873c1" providerId="ADAL" clId="{4E922A22-4C63-4AE5-A397-6DED2028D6F2}" dt="2024-11-19T15:34:25.656" v="194" actId="47"/>
        <pc:sldMkLst>
          <pc:docMk/>
          <pc:sldMk cId="2640869016" sldId="446"/>
        </pc:sldMkLst>
      </pc:sldChg>
      <pc:sldChg chg="del">
        <pc:chgData name="Shafer, Ethan H MAJ" userId="505e747c-87be-44c0-94c2-fc4c31a873c1" providerId="ADAL" clId="{4E922A22-4C63-4AE5-A397-6DED2028D6F2}" dt="2024-11-19T15:34:25.656" v="194" actId="47"/>
        <pc:sldMkLst>
          <pc:docMk/>
          <pc:sldMk cId="395491762" sldId="447"/>
        </pc:sldMkLst>
      </pc:sldChg>
      <pc:sldChg chg="modSp new mod">
        <pc:chgData name="Shafer, Ethan H MAJ" userId="505e747c-87be-44c0-94c2-fc4c31a873c1" providerId="ADAL" clId="{4E922A22-4C63-4AE5-A397-6DED2028D6F2}" dt="2024-11-19T16:48:47.296" v="1570"/>
        <pc:sldMkLst>
          <pc:docMk/>
          <pc:sldMk cId="1313216260" sldId="447"/>
        </pc:sldMkLst>
        <pc:spChg chg="mod">
          <ac:chgData name="Shafer, Ethan H MAJ" userId="505e747c-87be-44c0-94c2-fc4c31a873c1" providerId="ADAL" clId="{4E922A22-4C63-4AE5-A397-6DED2028D6F2}" dt="2024-11-19T16:42:56.983" v="1528" actId="20577"/>
          <ac:spMkLst>
            <pc:docMk/>
            <pc:sldMk cId="1313216260" sldId="447"/>
            <ac:spMk id="2" creationId="{255F8D16-06D3-8675-F3D8-5902AE256E41}"/>
          </ac:spMkLst>
        </pc:spChg>
        <pc:spChg chg="mod">
          <ac:chgData name="Shafer, Ethan H MAJ" userId="505e747c-87be-44c0-94c2-fc4c31a873c1" providerId="ADAL" clId="{4E922A22-4C63-4AE5-A397-6DED2028D6F2}" dt="2024-11-19T16:48:47.296" v="1570"/>
          <ac:spMkLst>
            <pc:docMk/>
            <pc:sldMk cId="1313216260" sldId="447"/>
            <ac:spMk id="3" creationId="{B7C3541E-AD69-148D-CDDD-BB124EA2BD76}"/>
          </ac:spMkLst>
        </pc:spChg>
      </pc:sldChg>
      <pc:sldChg chg="del">
        <pc:chgData name="Shafer, Ethan H MAJ" userId="505e747c-87be-44c0-94c2-fc4c31a873c1" providerId="ADAL" clId="{4E922A22-4C63-4AE5-A397-6DED2028D6F2}" dt="2024-11-19T15:34:25.656" v="194" actId="47"/>
        <pc:sldMkLst>
          <pc:docMk/>
          <pc:sldMk cId="3820916377" sldId="448"/>
        </pc:sldMkLst>
      </pc:sldChg>
      <pc:sldChg chg="modSp new mod">
        <pc:chgData name="Shafer, Ethan H MAJ" userId="505e747c-87be-44c0-94c2-fc4c31a873c1" providerId="ADAL" clId="{4E922A22-4C63-4AE5-A397-6DED2028D6F2}" dt="2024-11-19T16:59:48.635" v="1709" actId="20577"/>
        <pc:sldMkLst>
          <pc:docMk/>
          <pc:sldMk cId="4172617649" sldId="448"/>
        </pc:sldMkLst>
        <pc:spChg chg="mod">
          <ac:chgData name="Shafer, Ethan H MAJ" userId="505e747c-87be-44c0-94c2-fc4c31a873c1" providerId="ADAL" clId="{4E922A22-4C63-4AE5-A397-6DED2028D6F2}" dt="2024-11-19T16:50:24.572" v="1585" actId="20577"/>
          <ac:spMkLst>
            <pc:docMk/>
            <pc:sldMk cId="4172617649" sldId="448"/>
            <ac:spMk id="2" creationId="{82547970-AC72-F5F6-4381-6CF2BB023C2A}"/>
          </ac:spMkLst>
        </pc:spChg>
        <pc:spChg chg="mod">
          <ac:chgData name="Shafer, Ethan H MAJ" userId="505e747c-87be-44c0-94c2-fc4c31a873c1" providerId="ADAL" clId="{4E922A22-4C63-4AE5-A397-6DED2028D6F2}" dt="2024-11-19T16:59:48.635" v="1709" actId="20577"/>
          <ac:spMkLst>
            <pc:docMk/>
            <pc:sldMk cId="4172617649" sldId="448"/>
            <ac:spMk id="3" creationId="{29F60267-18E3-4014-8BF5-93CB3E7F3A4F}"/>
          </ac:spMkLst>
        </pc:spChg>
      </pc:sldChg>
      <pc:sldChg chg="addSp delSp modSp new mod modNotesTx">
        <pc:chgData name="Shafer, Ethan H MAJ" userId="505e747c-87be-44c0-94c2-fc4c31a873c1" providerId="ADAL" clId="{4E922A22-4C63-4AE5-A397-6DED2028D6F2}" dt="2024-11-19T18:18:56.551" v="1808" actId="20577"/>
        <pc:sldMkLst>
          <pc:docMk/>
          <pc:sldMk cId="3013416929" sldId="449"/>
        </pc:sldMkLst>
        <pc:spChg chg="mod">
          <ac:chgData name="Shafer, Ethan H MAJ" userId="505e747c-87be-44c0-94c2-fc4c31a873c1" providerId="ADAL" clId="{4E922A22-4C63-4AE5-A397-6DED2028D6F2}" dt="2024-11-19T18:17:59.063" v="1719" actId="20577"/>
          <ac:spMkLst>
            <pc:docMk/>
            <pc:sldMk cId="3013416929" sldId="449"/>
            <ac:spMk id="2" creationId="{F860350E-8B0D-47ED-91ED-B23B503CA143}"/>
          </ac:spMkLst>
        </pc:spChg>
        <pc:spChg chg="del">
          <ac:chgData name="Shafer, Ethan H MAJ" userId="505e747c-87be-44c0-94c2-fc4c31a873c1" providerId="ADAL" clId="{4E922A22-4C63-4AE5-A397-6DED2028D6F2}" dt="2024-11-19T18:17:56.763" v="1711"/>
          <ac:spMkLst>
            <pc:docMk/>
            <pc:sldMk cId="3013416929" sldId="449"/>
            <ac:spMk id="3" creationId="{A4CA36E9-A2B7-4524-D48A-D57925203E8F}"/>
          </ac:spMkLst>
        </pc:spChg>
        <pc:picChg chg="add mod">
          <ac:chgData name="Shafer, Ethan H MAJ" userId="505e747c-87be-44c0-94c2-fc4c31a873c1" providerId="ADAL" clId="{4E922A22-4C63-4AE5-A397-6DED2028D6F2}" dt="2024-11-19T18:18:08.277" v="1724" actId="1076"/>
          <ac:picMkLst>
            <pc:docMk/>
            <pc:sldMk cId="3013416929" sldId="449"/>
            <ac:picMk id="1026" creationId="{C4961A2D-70EC-F7EF-0156-3B64BF283F3E}"/>
          </ac:picMkLst>
        </pc:picChg>
      </pc:sldChg>
      <pc:sldChg chg="del">
        <pc:chgData name="Shafer, Ethan H MAJ" userId="505e747c-87be-44c0-94c2-fc4c31a873c1" providerId="ADAL" clId="{4E922A22-4C63-4AE5-A397-6DED2028D6F2}" dt="2024-11-19T15:34:25.656" v="194" actId="47"/>
        <pc:sldMkLst>
          <pc:docMk/>
          <pc:sldMk cId="3984555908" sldId="449"/>
        </pc:sldMkLst>
      </pc:sldChg>
      <pc:sldChg chg="del">
        <pc:chgData name="Shafer, Ethan H MAJ" userId="505e747c-87be-44c0-94c2-fc4c31a873c1" providerId="ADAL" clId="{4E922A22-4C63-4AE5-A397-6DED2028D6F2}" dt="2024-11-19T15:34:25.656" v="194" actId="47"/>
        <pc:sldMkLst>
          <pc:docMk/>
          <pc:sldMk cId="4018949871" sldId="450"/>
        </pc:sldMkLst>
      </pc:sldChg>
      <pc:sldChg chg="del">
        <pc:chgData name="Shafer, Ethan H MAJ" userId="505e747c-87be-44c0-94c2-fc4c31a873c1" providerId="ADAL" clId="{4E922A22-4C63-4AE5-A397-6DED2028D6F2}" dt="2024-11-19T15:34:25.656" v="194" actId="47"/>
        <pc:sldMkLst>
          <pc:docMk/>
          <pc:sldMk cId="1221488972" sldId="451"/>
        </pc:sldMkLst>
      </pc:sldChg>
      <pc:sldChg chg="del">
        <pc:chgData name="Shafer, Ethan H MAJ" userId="505e747c-87be-44c0-94c2-fc4c31a873c1" providerId="ADAL" clId="{4E922A22-4C63-4AE5-A397-6DED2028D6F2}" dt="2024-11-19T15:34:25.656" v="194" actId="47"/>
        <pc:sldMkLst>
          <pc:docMk/>
          <pc:sldMk cId="3271798158" sldId="452"/>
        </pc:sldMkLst>
      </pc:sldChg>
      <pc:sldChg chg="del">
        <pc:chgData name="Shafer, Ethan H MAJ" userId="505e747c-87be-44c0-94c2-fc4c31a873c1" providerId="ADAL" clId="{4E922A22-4C63-4AE5-A397-6DED2028D6F2}" dt="2024-11-19T15:34:25.656" v="194" actId="47"/>
        <pc:sldMkLst>
          <pc:docMk/>
          <pc:sldMk cId="1315603018" sldId="453"/>
        </pc:sldMkLst>
      </pc:sldChg>
      <pc:sldChg chg="del">
        <pc:chgData name="Shafer, Ethan H MAJ" userId="505e747c-87be-44c0-94c2-fc4c31a873c1" providerId="ADAL" clId="{4E922A22-4C63-4AE5-A397-6DED2028D6F2}" dt="2024-11-19T15:34:25.656" v="194" actId="47"/>
        <pc:sldMkLst>
          <pc:docMk/>
          <pc:sldMk cId="3255375541" sldId="454"/>
        </pc:sldMkLst>
      </pc:sldChg>
    </pc:docChg>
  </pc:docChgLst>
  <pc:docChgLst>
    <pc:chgData name="Sloan, Jonathan LTC" userId="b55b9a62-7ad6-43ea-8df1-928d32393756" providerId="ADAL" clId="{BE14F6F7-13FE-46C7-B7F5-7EA8CEFF8312}"/>
    <pc:docChg chg="undo custSel modSld">
      <pc:chgData name="Sloan, Jonathan LTC" userId="b55b9a62-7ad6-43ea-8df1-928d32393756" providerId="ADAL" clId="{BE14F6F7-13FE-46C7-B7F5-7EA8CEFF8312}" dt="2021-06-29T20:07:49.817" v="81" actId="20577"/>
      <pc:docMkLst>
        <pc:docMk/>
      </pc:docMkLst>
      <pc:sldChg chg="addSp modSp mod">
        <pc:chgData name="Sloan, Jonathan LTC" userId="b55b9a62-7ad6-43ea-8df1-928d32393756" providerId="ADAL" clId="{BE14F6F7-13FE-46C7-B7F5-7EA8CEFF8312}" dt="2021-06-29T19:26:39.605" v="75" actId="1076"/>
        <pc:sldMkLst>
          <pc:docMk/>
          <pc:sldMk cId="1994102514" sldId="261"/>
        </pc:sldMkLst>
        <pc:spChg chg="mod">
          <ac:chgData name="Sloan, Jonathan LTC" userId="b55b9a62-7ad6-43ea-8df1-928d32393756" providerId="ADAL" clId="{BE14F6F7-13FE-46C7-B7F5-7EA8CEFF8312}" dt="2021-06-29T19:24:58.693" v="53" actId="1076"/>
          <ac:spMkLst>
            <pc:docMk/>
            <pc:sldMk cId="1994102514" sldId="261"/>
            <ac:spMk id="10" creationId="{632833C4-E722-4F1B-BFF2-6BB7FC3E46AB}"/>
          </ac:spMkLst>
        </pc:spChg>
        <pc:spChg chg="mod">
          <ac:chgData name="Sloan, Jonathan LTC" userId="b55b9a62-7ad6-43ea-8df1-928d32393756" providerId="ADAL" clId="{BE14F6F7-13FE-46C7-B7F5-7EA8CEFF8312}" dt="2021-06-29T19:25:07.965" v="54" actId="1076"/>
          <ac:spMkLst>
            <pc:docMk/>
            <pc:sldMk cId="1994102514" sldId="261"/>
            <ac:spMk id="11" creationId="{70D424FA-89A8-4963-B8A5-2D4EF23BB0F9}"/>
          </ac:spMkLst>
        </pc:spChg>
        <pc:spChg chg="add mod">
          <ac:chgData name="Sloan, Jonathan LTC" userId="b55b9a62-7ad6-43ea-8df1-928d32393756" providerId="ADAL" clId="{BE14F6F7-13FE-46C7-B7F5-7EA8CEFF8312}" dt="2021-06-29T19:25:51.502" v="72" actId="20577"/>
          <ac:spMkLst>
            <pc:docMk/>
            <pc:sldMk cId="1994102514" sldId="261"/>
            <ac:spMk id="12" creationId="{799309F4-3BE2-47C2-B729-2536C77E3A4F}"/>
          </ac:spMkLst>
        </pc:spChg>
        <pc:picChg chg="mod">
          <ac:chgData name="Sloan, Jonathan LTC" userId="b55b9a62-7ad6-43ea-8df1-928d32393756" providerId="ADAL" clId="{BE14F6F7-13FE-46C7-B7F5-7EA8CEFF8312}" dt="2021-06-29T19:26:28.312" v="74" actId="554"/>
          <ac:picMkLst>
            <pc:docMk/>
            <pc:sldMk cId="1994102514" sldId="261"/>
            <ac:picMk id="4" creationId="{97FA48E3-184F-4D74-9669-9BE8E291A6FC}"/>
          </ac:picMkLst>
        </pc:picChg>
        <pc:picChg chg="add mod">
          <ac:chgData name="Sloan, Jonathan LTC" userId="b55b9a62-7ad6-43ea-8df1-928d32393756" providerId="ADAL" clId="{BE14F6F7-13FE-46C7-B7F5-7EA8CEFF8312}" dt="2021-06-29T19:26:39.605" v="75" actId="1076"/>
          <ac:picMkLst>
            <pc:docMk/>
            <pc:sldMk cId="1994102514" sldId="261"/>
            <ac:picMk id="8" creationId="{2F92F0F8-6F07-4940-B723-99E4DAF030B8}"/>
          </ac:picMkLst>
        </pc:picChg>
        <pc:picChg chg="mod">
          <ac:chgData name="Sloan, Jonathan LTC" userId="b55b9a62-7ad6-43ea-8df1-928d32393756" providerId="ADAL" clId="{BE14F6F7-13FE-46C7-B7F5-7EA8CEFF8312}" dt="2021-06-29T19:26:28.312" v="74" actId="554"/>
          <ac:picMkLst>
            <pc:docMk/>
            <pc:sldMk cId="1994102514" sldId="261"/>
            <ac:picMk id="9" creationId="{FAA19538-7876-473D-964B-528A2FFAE7C8}"/>
          </ac:picMkLst>
        </pc:picChg>
      </pc:sldChg>
      <pc:sldChg chg="addSp delSp modSp mod">
        <pc:chgData name="Sloan, Jonathan LTC" userId="b55b9a62-7ad6-43ea-8df1-928d32393756" providerId="ADAL" clId="{BE14F6F7-13FE-46C7-B7F5-7EA8CEFF8312}" dt="2021-06-29T20:07:49.817" v="81" actId="20577"/>
        <pc:sldMkLst>
          <pc:docMk/>
          <pc:sldMk cId="3401961270" sldId="264"/>
        </pc:sldMkLst>
        <pc:spChg chg="add mod">
          <ac:chgData name="Sloan, Jonathan LTC" userId="b55b9a62-7ad6-43ea-8df1-928d32393756" providerId="ADAL" clId="{BE14F6F7-13FE-46C7-B7F5-7EA8CEFF8312}" dt="2021-06-25T16:44:15.295" v="2" actId="478"/>
          <ac:spMkLst>
            <pc:docMk/>
            <pc:sldMk cId="3401961270" sldId="264"/>
            <ac:spMk id="3" creationId="{C6D95EE7-9A3F-4D8E-AC48-8B604CF09BBC}"/>
          </ac:spMkLst>
        </pc:spChg>
        <pc:spChg chg="mod">
          <ac:chgData name="Sloan, Jonathan LTC" userId="b55b9a62-7ad6-43ea-8df1-928d32393756" providerId="ADAL" clId="{BE14F6F7-13FE-46C7-B7F5-7EA8CEFF8312}" dt="2021-06-29T20:07:49.817" v="81" actId="20577"/>
          <ac:spMkLst>
            <pc:docMk/>
            <pc:sldMk cId="3401961270" sldId="264"/>
            <ac:spMk id="15" creationId="{7A88669D-20F3-4D4A-A3BC-BBE113900041}"/>
          </ac:spMkLst>
        </pc:spChg>
        <pc:picChg chg="del">
          <ac:chgData name="Sloan, Jonathan LTC" userId="b55b9a62-7ad6-43ea-8df1-928d32393756" providerId="ADAL" clId="{BE14F6F7-13FE-46C7-B7F5-7EA8CEFF8312}" dt="2021-06-25T16:44:15.295" v="2" actId="478"/>
          <ac:picMkLst>
            <pc:docMk/>
            <pc:sldMk cId="3401961270" sldId="264"/>
            <ac:picMk id="17" creationId="{9AAF4ED5-9261-48DC-A70B-7411E764B91B}"/>
          </ac:picMkLst>
        </pc:picChg>
      </pc:sldChg>
      <pc:sldChg chg="modSp mod">
        <pc:chgData name="Sloan, Jonathan LTC" userId="b55b9a62-7ad6-43ea-8df1-928d32393756" providerId="ADAL" clId="{BE14F6F7-13FE-46C7-B7F5-7EA8CEFF8312}" dt="2021-06-29T14:58:07.505" v="44" actId="20577"/>
        <pc:sldMkLst>
          <pc:docMk/>
          <pc:sldMk cId="4243758166" sldId="269"/>
        </pc:sldMkLst>
        <pc:spChg chg="mod">
          <ac:chgData name="Sloan, Jonathan LTC" userId="b55b9a62-7ad6-43ea-8df1-928d32393756" providerId="ADAL" clId="{BE14F6F7-13FE-46C7-B7F5-7EA8CEFF8312}" dt="2021-06-29T14:58:07.505" v="44" actId="20577"/>
          <ac:spMkLst>
            <pc:docMk/>
            <pc:sldMk cId="4243758166" sldId="269"/>
            <ac:spMk id="2" creationId="{A6A1A371-EE09-46AD-AC4B-C77F6C7B9835}"/>
          </ac:spMkLst>
        </pc:spChg>
      </pc:sldChg>
      <pc:sldChg chg="modSp mod">
        <pc:chgData name="Sloan, Jonathan LTC" userId="b55b9a62-7ad6-43ea-8df1-928d32393756" providerId="ADAL" clId="{BE14F6F7-13FE-46C7-B7F5-7EA8CEFF8312}" dt="2021-06-29T14:56:29.869" v="31" actId="20577"/>
        <pc:sldMkLst>
          <pc:docMk/>
          <pc:sldMk cId="1411056543" sldId="271"/>
        </pc:sldMkLst>
        <pc:spChg chg="mod">
          <ac:chgData name="Sloan, Jonathan LTC" userId="b55b9a62-7ad6-43ea-8df1-928d32393756" providerId="ADAL" clId="{BE14F6F7-13FE-46C7-B7F5-7EA8CEFF8312}" dt="2021-06-29T14:56:21.389" v="20" actId="20577"/>
          <ac:spMkLst>
            <pc:docMk/>
            <pc:sldMk cId="1411056543" sldId="271"/>
            <ac:spMk id="2" creationId="{A6A1A371-EE09-46AD-AC4B-C77F6C7B9835}"/>
          </ac:spMkLst>
        </pc:spChg>
        <pc:spChg chg="mod">
          <ac:chgData name="Sloan, Jonathan LTC" userId="b55b9a62-7ad6-43ea-8df1-928d32393756" providerId="ADAL" clId="{BE14F6F7-13FE-46C7-B7F5-7EA8CEFF8312}" dt="2021-06-29T14:56:29.869" v="31" actId="20577"/>
          <ac:spMkLst>
            <pc:docMk/>
            <pc:sldMk cId="1411056543" sldId="271"/>
            <ac:spMk id="3" creationId="{D0327802-1DEC-4ED7-9FED-515305E4E136}"/>
          </ac:spMkLst>
        </pc:spChg>
      </pc:sldChg>
    </pc:docChg>
  </pc:docChgLst>
  <pc:docChgLst>
    <pc:chgData name="Miner, Nina CPT" userId="S::nina.miner@westpoint.edu::1877bd75-b408-4e8d-b9b1-1e910180d3c8" providerId="AD" clId="Web-{2B56A6C3-79DF-C13D-B83D-DBDBE49CF37E}"/>
    <pc:docChg chg="modSld">
      <pc:chgData name="Miner, Nina CPT" userId="S::nina.miner@westpoint.edu::1877bd75-b408-4e8d-b9b1-1e910180d3c8" providerId="AD" clId="Web-{2B56A6C3-79DF-C13D-B83D-DBDBE49CF37E}" dt="2023-07-09T18:45:13.082" v="3" actId="20577"/>
      <pc:docMkLst>
        <pc:docMk/>
      </pc:docMkLst>
      <pc:sldChg chg="modSp">
        <pc:chgData name="Miner, Nina CPT" userId="S::nina.miner@westpoint.edu::1877bd75-b408-4e8d-b9b1-1e910180d3c8" providerId="AD" clId="Web-{2B56A6C3-79DF-C13D-B83D-DBDBE49CF37E}" dt="2023-07-09T18:45:13.082" v="3" actId="20577"/>
        <pc:sldMkLst>
          <pc:docMk/>
          <pc:sldMk cId="1411056543" sldId="271"/>
        </pc:sldMkLst>
        <pc:spChg chg="mod">
          <ac:chgData name="Miner, Nina CPT" userId="S::nina.miner@westpoint.edu::1877bd75-b408-4e8d-b9b1-1e910180d3c8" providerId="AD" clId="Web-{2B56A6C3-79DF-C13D-B83D-DBDBE49CF37E}" dt="2023-07-09T18:45:13.082" v="3" actId="20577"/>
          <ac:spMkLst>
            <pc:docMk/>
            <pc:sldMk cId="1411056543" sldId="271"/>
            <ac:spMk id="3" creationId="{D0327802-1DEC-4ED7-9FED-515305E4E136}"/>
          </ac:spMkLst>
        </pc:spChg>
      </pc:sldChg>
    </pc:docChg>
  </pc:docChgLst>
  <pc:docChgLst>
    <pc:chgData name="Miner, Nina CPT" userId="S::nina.miner@westpoint.edu::1877bd75-b408-4e8d-b9b1-1e910180d3c8" providerId="AD" clId="Web-{485237EA-485A-68D1-6ED1-04B9919A7E91}"/>
    <pc:docChg chg="modSld">
      <pc:chgData name="Miner, Nina CPT" userId="S::nina.miner@westpoint.edu::1877bd75-b408-4e8d-b9b1-1e910180d3c8" providerId="AD" clId="Web-{485237EA-485A-68D1-6ED1-04B9919A7E91}" dt="2023-07-06T17:43:45.277" v="36" actId="20577"/>
      <pc:docMkLst>
        <pc:docMk/>
      </pc:docMkLst>
      <pc:sldChg chg="modSp">
        <pc:chgData name="Miner, Nina CPT" userId="S::nina.miner@westpoint.edu::1877bd75-b408-4e8d-b9b1-1e910180d3c8" providerId="AD" clId="Web-{485237EA-485A-68D1-6ED1-04B9919A7E91}" dt="2023-07-06T17:27:16.667" v="5" actId="20577"/>
        <pc:sldMkLst>
          <pc:docMk/>
          <pc:sldMk cId="2059293038" sldId="257"/>
        </pc:sldMkLst>
        <pc:spChg chg="mod">
          <ac:chgData name="Miner, Nina CPT" userId="S::nina.miner@westpoint.edu::1877bd75-b408-4e8d-b9b1-1e910180d3c8" providerId="AD" clId="Web-{485237EA-485A-68D1-6ED1-04B9919A7E91}" dt="2023-07-06T17:27:16.667" v="5" actId="20577"/>
          <ac:spMkLst>
            <pc:docMk/>
            <pc:sldMk cId="2059293038" sldId="257"/>
            <ac:spMk id="8" creationId="{1C7FC1A1-2859-4C38-8E3D-248BC39AD2B3}"/>
          </ac:spMkLst>
        </pc:spChg>
      </pc:sldChg>
      <pc:sldChg chg="addSp delSp modSp">
        <pc:chgData name="Miner, Nina CPT" userId="S::nina.miner@westpoint.edu::1877bd75-b408-4e8d-b9b1-1e910180d3c8" providerId="AD" clId="Web-{485237EA-485A-68D1-6ED1-04B9919A7E91}" dt="2023-07-06T17:38:44.986" v="10" actId="14100"/>
        <pc:sldMkLst>
          <pc:docMk/>
          <pc:sldMk cId="1394302265" sldId="284"/>
        </pc:sldMkLst>
        <pc:picChg chg="add mod">
          <ac:chgData name="Miner, Nina CPT" userId="S::nina.miner@westpoint.edu::1877bd75-b408-4e8d-b9b1-1e910180d3c8" providerId="AD" clId="Web-{485237EA-485A-68D1-6ED1-04B9919A7E91}" dt="2023-07-06T17:38:44.986" v="10" actId="14100"/>
          <ac:picMkLst>
            <pc:docMk/>
            <pc:sldMk cId="1394302265" sldId="284"/>
            <ac:picMk id="2" creationId="{F00C95D8-A39A-585C-8584-144A7ED2B11A}"/>
          </ac:picMkLst>
        </pc:picChg>
        <pc:picChg chg="del">
          <ac:chgData name="Miner, Nina CPT" userId="S::nina.miner@westpoint.edu::1877bd75-b408-4e8d-b9b1-1e910180d3c8" providerId="AD" clId="Web-{485237EA-485A-68D1-6ED1-04B9919A7E91}" dt="2023-07-06T17:38:31.735" v="6"/>
          <ac:picMkLst>
            <pc:docMk/>
            <pc:sldMk cId="1394302265" sldId="284"/>
            <ac:picMk id="3" creationId="{140A4247-10D7-CD60-DF83-ED6309FE3705}"/>
          </ac:picMkLst>
        </pc:picChg>
      </pc:sldChg>
      <pc:sldChg chg="modSp">
        <pc:chgData name="Miner, Nina CPT" userId="S::nina.miner@westpoint.edu::1877bd75-b408-4e8d-b9b1-1e910180d3c8" providerId="AD" clId="Web-{485237EA-485A-68D1-6ED1-04B9919A7E91}" dt="2023-07-06T17:43:45.277" v="36" actId="20577"/>
        <pc:sldMkLst>
          <pc:docMk/>
          <pc:sldMk cId="12713590" sldId="406"/>
        </pc:sldMkLst>
        <pc:spChg chg="mod">
          <ac:chgData name="Miner, Nina CPT" userId="S::nina.miner@westpoint.edu::1877bd75-b408-4e8d-b9b1-1e910180d3c8" providerId="AD" clId="Web-{485237EA-485A-68D1-6ED1-04B9919A7E91}" dt="2023-07-06T17:43:45.277" v="36" actId="20577"/>
          <ac:spMkLst>
            <pc:docMk/>
            <pc:sldMk cId="12713590" sldId="406"/>
            <ac:spMk id="28675" creationId="{00000000-0000-0000-0000-000000000000}"/>
          </ac:spMkLst>
        </pc:spChg>
      </pc:sldChg>
    </pc:docChg>
  </pc:docChgLst>
  <pc:docChgLst>
    <pc:chgData name="Shafer, Ethan H MAJ" userId="505e747c-87be-44c0-94c2-fc4c31a873c1" providerId="ADAL" clId="{ECB0AC73-CF32-42E7-A6FB-AD4F1396EFCC}"/>
    <pc:docChg chg="undo redo custSel addSld delSld modSld sldOrd addSection delSection">
      <pc:chgData name="Shafer, Ethan H MAJ" userId="505e747c-87be-44c0-94c2-fc4c31a873c1" providerId="ADAL" clId="{ECB0AC73-CF32-42E7-A6FB-AD4F1396EFCC}" dt="2024-07-16T00:40:23.142" v="2721"/>
      <pc:docMkLst>
        <pc:docMk/>
      </pc:docMkLst>
      <pc:sldChg chg="del">
        <pc:chgData name="Shafer, Ethan H MAJ" userId="505e747c-87be-44c0-94c2-fc4c31a873c1" providerId="ADAL" clId="{ECB0AC73-CF32-42E7-A6FB-AD4F1396EFCC}" dt="2024-07-15T04:58:54.243" v="153" actId="47"/>
        <pc:sldMkLst>
          <pc:docMk/>
          <pc:sldMk cId="3189059650" sldId="282"/>
        </pc:sldMkLst>
      </pc:sldChg>
      <pc:sldChg chg="modSp mod">
        <pc:chgData name="Shafer, Ethan H MAJ" userId="505e747c-87be-44c0-94c2-fc4c31a873c1" providerId="ADAL" clId="{ECB0AC73-CF32-42E7-A6FB-AD4F1396EFCC}" dt="2024-07-15T04:56:20.551" v="14" actId="20577"/>
        <pc:sldMkLst>
          <pc:docMk/>
          <pc:sldMk cId="2600960340" sldId="413"/>
        </pc:sldMkLst>
        <pc:spChg chg="mod">
          <ac:chgData name="Shafer, Ethan H MAJ" userId="505e747c-87be-44c0-94c2-fc4c31a873c1" providerId="ADAL" clId="{ECB0AC73-CF32-42E7-A6FB-AD4F1396EFCC}" dt="2024-07-15T04:56:20.551" v="14" actId="20577"/>
          <ac:spMkLst>
            <pc:docMk/>
            <pc:sldMk cId="2600960340" sldId="413"/>
            <ac:spMk id="2" creationId="{8D7E2DAC-8F14-49C5-B65E-1545269CF4BB}"/>
          </ac:spMkLst>
        </pc:spChg>
      </pc:sldChg>
      <pc:sldChg chg="del">
        <pc:chgData name="Shafer, Ethan H MAJ" userId="505e747c-87be-44c0-94c2-fc4c31a873c1" providerId="ADAL" clId="{ECB0AC73-CF32-42E7-A6FB-AD4F1396EFCC}" dt="2024-07-15T04:58:55.061" v="154" actId="47"/>
        <pc:sldMkLst>
          <pc:docMk/>
          <pc:sldMk cId="3959649651" sldId="415"/>
        </pc:sldMkLst>
      </pc:sldChg>
      <pc:sldChg chg="addSp delSp modSp ord">
        <pc:chgData name="Shafer, Ethan H MAJ" userId="505e747c-87be-44c0-94c2-fc4c31a873c1" providerId="ADAL" clId="{ECB0AC73-CF32-42E7-A6FB-AD4F1396EFCC}" dt="2024-07-16T00:40:23.142" v="2721"/>
        <pc:sldMkLst>
          <pc:docMk/>
          <pc:sldMk cId="2363768640" sldId="416"/>
        </pc:sldMkLst>
        <pc:spChg chg="add del mod">
          <ac:chgData name="Shafer, Ethan H MAJ" userId="505e747c-87be-44c0-94c2-fc4c31a873c1" providerId="ADAL" clId="{ECB0AC73-CF32-42E7-A6FB-AD4F1396EFCC}" dt="2024-07-16T00:40:23.142" v="2721"/>
          <ac:spMkLst>
            <pc:docMk/>
            <pc:sldMk cId="2363768640" sldId="416"/>
            <ac:spMk id="3" creationId="{C936F46A-B2B3-297A-3C2C-9EEFCEE541BE}"/>
          </ac:spMkLst>
        </pc:spChg>
        <pc:picChg chg="add mod">
          <ac:chgData name="Shafer, Ethan H MAJ" userId="505e747c-87be-44c0-94c2-fc4c31a873c1" providerId="ADAL" clId="{ECB0AC73-CF32-42E7-A6FB-AD4F1396EFCC}" dt="2024-07-16T00:40:23.142" v="2721"/>
          <ac:picMkLst>
            <pc:docMk/>
            <pc:sldMk cId="2363768640" sldId="416"/>
            <ac:picMk id="4" creationId="{7753E34D-7106-1D75-F2D5-645F1BF43946}"/>
          </ac:picMkLst>
        </pc:picChg>
        <pc:picChg chg="del">
          <ac:chgData name="Shafer, Ethan H MAJ" userId="505e747c-87be-44c0-94c2-fc4c31a873c1" providerId="ADAL" clId="{ECB0AC73-CF32-42E7-A6FB-AD4F1396EFCC}" dt="2024-07-16T00:40:22.116" v="2720" actId="478"/>
          <ac:picMkLst>
            <pc:docMk/>
            <pc:sldMk cId="2363768640" sldId="416"/>
            <ac:picMk id="1026" creationId="{93FDC0F7-4807-EA29-408E-6302A7B746D0}"/>
          </ac:picMkLst>
        </pc:picChg>
      </pc:sldChg>
      <pc:sldChg chg="modSp mod modAnim">
        <pc:chgData name="Shafer, Ethan H MAJ" userId="505e747c-87be-44c0-94c2-fc4c31a873c1" providerId="ADAL" clId="{ECB0AC73-CF32-42E7-A6FB-AD4F1396EFCC}" dt="2024-07-15T06:31:00.781" v="2197" actId="20577"/>
        <pc:sldMkLst>
          <pc:docMk/>
          <pc:sldMk cId="3788048747" sldId="418"/>
        </pc:sldMkLst>
        <pc:spChg chg="mod">
          <ac:chgData name="Shafer, Ethan H MAJ" userId="505e747c-87be-44c0-94c2-fc4c31a873c1" providerId="ADAL" clId="{ECB0AC73-CF32-42E7-A6FB-AD4F1396EFCC}" dt="2024-07-15T06:31:00.781" v="2197" actId="20577"/>
          <ac:spMkLst>
            <pc:docMk/>
            <pc:sldMk cId="3788048747" sldId="418"/>
            <ac:spMk id="2" creationId="{7640788A-4D01-652F-902B-9DD3FDA5F6BB}"/>
          </ac:spMkLst>
        </pc:spChg>
        <pc:spChg chg="mod">
          <ac:chgData name="Shafer, Ethan H MAJ" userId="505e747c-87be-44c0-94c2-fc4c31a873c1" providerId="ADAL" clId="{ECB0AC73-CF32-42E7-A6FB-AD4F1396EFCC}" dt="2024-07-15T05:02:26.984" v="506" actId="20577"/>
          <ac:spMkLst>
            <pc:docMk/>
            <pc:sldMk cId="3788048747" sldId="418"/>
            <ac:spMk id="3" creationId="{28F0828B-B09B-1398-ABA7-930C48619EF2}"/>
          </ac:spMkLst>
        </pc:spChg>
      </pc:sldChg>
      <pc:sldChg chg="addSp delSp modSp mod modClrScheme chgLayout modNotesTx">
        <pc:chgData name="Shafer, Ethan H MAJ" userId="505e747c-87be-44c0-94c2-fc4c31a873c1" providerId="ADAL" clId="{ECB0AC73-CF32-42E7-A6FB-AD4F1396EFCC}" dt="2024-07-15T06:22:54.771" v="1691"/>
        <pc:sldMkLst>
          <pc:docMk/>
          <pc:sldMk cId="1244604013" sldId="419"/>
        </pc:sldMkLst>
        <pc:spChg chg="mod ord">
          <ac:chgData name="Shafer, Ethan H MAJ" userId="505e747c-87be-44c0-94c2-fc4c31a873c1" providerId="ADAL" clId="{ECB0AC73-CF32-42E7-A6FB-AD4F1396EFCC}" dt="2024-07-15T05:31:46.909" v="821" actId="700"/>
          <ac:spMkLst>
            <pc:docMk/>
            <pc:sldMk cId="1244604013" sldId="419"/>
            <ac:spMk id="2" creationId="{6BF5711D-C7BA-7497-76B1-1E4A26C9CD6D}"/>
          </ac:spMkLst>
        </pc:spChg>
        <pc:spChg chg="add del mod ord">
          <ac:chgData name="Shafer, Ethan H MAJ" userId="505e747c-87be-44c0-94c2-fc4c31a873c1" providerId="ADAL" clId="{ECB0AC73-CF32-42E7-A6FB-AD4F1396EFCC}" dt="2024-07-15T05:31:48.370" v="822" actId="22"/>
          <ac:spMkLst>
            <pc:docMk/>
            <pc:sldMk cId="1244604013" sldId="419"/>
            <ac:spMk id="3" creationId="{AFE003E6-8BB1-7335-8E57-FFF855DBDBFE}"/>
          </ac:spMkLst>
        </pc:spChg>
        <pc:spChg chg="mod ord">
          <ac:chgData name="Shafer, Ethan H MAJ" userId="505e747c-87be-44c0-94c2-fc4c31a873c1" providerId="ADAL" clId="{ECB0AC73-CF32-42E7-A6FB-AD4F1396EFCC}" dt="2024-07-15T05:31:46.909" v="821" actId="700"/>
          <ac:spMkLst>
            <pc:docMk/>
            <pc:sldMk cId="1244604013" sldId="419"/>
            <ac:spMk id="4" creationId="{8D5DED31-D91E-9149-04E5-96CA50722DE0}"/>
          </ac:spMkLst>
        </pc:spChg>
        <pc:spChg chg="mod ord">
          <ac:chgData name="Shafer, Ethan H MAJ" userId="505e747c-87be-44c0-94c2-fc4c31a873c1" providerId="ADAL" clId="{ECB0AC73-CF32-42E7-A6FB-AD4F1396EFCC}" dt="2024-07-15T05:31:46.909" v="821" actId="700"/>
          <ac:spMkLst>
            <pc:docMk/>
            <pc:sldMk cId="1244604013" sldId="419"/>
            <ac:spMk id="5" creationId="{79768A93-9510-EFE7-212F-C3B759A63948}"/>
          </ac:spMkLst>
        </pc:spChg>
        <pc:spChg chg="mod ord">
          <ac:chgData name="Shafer, Ethan H MAJ" userId="505e747c-87be-44c0-94c2-fc4c31a873c1" providerId="ADAL" clId="{ECB0AC73-CF32-42E7-A6FB-AD4F1396EFCC}" dt="2024-07-15T05:31:46.909" v="821" actId="700"/>
          <ac:spMkLst>
            <pc:docMk/>
            <pc:sldMk cId="1244604013" sldId="419"/>
            <ac:spMk id="6" creationId="{6E38A601-0191-9AF9-928F-19C54B4529E3}"/>
          </ac:spMkLst>
        </pc:spChg>
        <pc:spChg chg="add mod">
          <ac:chgData name="Shafer, Ethan H MAJ" userId="505e747c-87be-44c0-94c2-fc4c31a873c1" providerId="ADAL" clId="{ECB0AC73-CF32-42E7-A6FB-AD4F1396EFCC}" dt="2024-07-15T06:05:45.746" v="1498" actId="1076"/>
          <ac:spMkLst>
            <pc:docMk/>
            <pc:sldMk cId="1244604013" sldId="419"/>
            <ac:spMk id="9" creationId="{2556A990-F067-A12D-C4F7-ADA6EBE5EBC5}"/>
          </ac:spMkLst>
        </pc:spChg>
        <pc:picChg chg="add mod ord">
          <ac:chgData name="Shafer, Ethan H MAJ" userId="505e747c-87be-44c0-94c2-fc4c31a873c1" providerId="ADAL" clId="{ECB0AC73-CF32-42E7-A6FB-AD4F1396EFCC}" dt="2024-07-15T05:32:08.920" v="828" actId="1076"/>
          <ac:picMkLst>
            <pc:docMk/>
            <pc:sldMk cId="1244604013" sldId="419"/>
            <ac:picMk id="8" creationId="{A6B67BFF-FBCB-B9C2-44F9-8F05FF88BEB4}"/>
          </ac:picMkLst>
        </pc:picChg>
        <pc:picChg chg="mod ord">
          <ac:chgData name="Shafer, Ethan H MAJ" userId="505e747c-87be-44c0-94c2-fc4c31a873c1" providerId="ADAL" clId="{ECB0AC73-CF32-42E7-A6FB-AD4F1396EFCC}" dt="2024-07-15T06:05:09.621" v="1391" actId="1076"/>
          <ac:picMkLst>
            <pc:docMk/>
            <pc:sldMk cId="1244604013" sldId="419"/>
            <ac:picMk id="2054" creationId="{F9D1D7ED-7D99-890C-2944-B502F42638CC}"/>
          </ac:picMkLst>
        </pc:picChg>
      </pc:sldChg>
      <pc:sldChg chg="del">
        <pc:chgData name="Shafer, Ethan H MAJ" userId="505e747c-87be-44c0-94c2-fc4c31a873c1" providerId="ADAL" clId="{ECB0AC73-CF32-42E7-A6FB-AD4F1396EFCC}" dt="2024-07-15T05:33:34.990" v="842" actId="47"/>
        <pc:sldMkLst>
          <pc:docMk/>
          <pc:sldMk cId="348561843" sldId="420"/>
        </pc:sldMkLst>
      </pc:sldChg>
      <pc:sldChg chg="del">
        <pc:chgData name="Shafer, Ethan H MAJ" userId="505e747c-87be-44c0-94c2-fc4c31a873c1" providerId="ADAL" clId="{ECB0AC73-CF32-42E7-A6FB-AD4F1396EFCC}" dt="2024-07-15T05:33:34.990" v="842" actId="47"/>
        <pc:sldMkLst>
          <pc:docMk/>
          <pc:sldMk cId="3307923288" sldId="421"/>
        </pc:sldMkLst>
      </pc:sldChg>
      <pc:sldChg chg="del">
        <pc:chgData name="Shafer, Ethan H MAJ" userId="505e747c-87be-44c0-94c2-fc4c31a873c1" providerId="ADAL" clId="{ECB0AC73-CF32-42E7-A6FB-AD4F1396EFCC}" dt="2024-07-15T05:33:34.990" v="842" actId="47"/>
        <pc:sldMkLst>
          <pc:docMk/>
          <pc:sldMk cId="1326063030" sldId="422"/>
        </pc:sldMkLst>
      </pc:sldChg>
      <pc:sldChg chg="del">
        <pc:chgData name="Shafer, Ethan H MAJ" userId="505e747c-87be-44c0-94c2-fc4c31a873c1" providerId="ADAL" clId="{ECB0AC73-CF32-42E7-A6FB-AD4F1396EFCC}" dt="2024-07-15T05:33:34.990" v="842" actId="47"/>
        <pc:sldMkLst>
          <pc:docMk/>
          <pc:sldMk cId="213268805" sldId="423"/>
        </pc:sldMkLst>
      </pc:sldChg>
      <pc:sldChg chg="del">
        <pc:chgData name="Shafer, Ethan H MAJ" userId="505e747c-87be-44c0-94c2-fc4c31a873c1" providerId="ADAL" clId="{ECB0AC73-CF32-42E7-A6FB-AD4F1396EFCC}" dt="2024-07-15T05:33:34.990" v="842" actId="47"/>
        <pc:sldMkLst>
          <pc:docMk/>
          <pc:sldMk cId="4136489348" sldId="424"/>
        </pc:sldMkLst>
      </pc:sldChg>
      <pc:sldChg chg="del">
        <pc:chgData name="Shafer, Ethan H MAJ" userId="505e747c-87be-44c0-94c2-fc4c31a873c1" providerId="ADAL" clId="{ECB0AC73-CF32-42E7-A6FB-AD4F1396EFCC}" dt="2024-07-15T05:33:34.990" v="842" actId="47"/>
        <pc:sldMkLst>
          <pc:docMk/>
          <pc:sldMk cId="4224059205" sldId="425"/>
        </pc:sldMkLst>
      </pc:sldChg>
      <pc:sldChg chg="del">
        <pc:chgData name="Shafer, Ethan H MAJ" userId="505e747c-87be-44c0-94c2-fc4c31a873c1" providerId="ADAL" clId="{ECB0AC73-CF32-42E7-A6FB-AD4F1396EFCC}" dt="2024-07-15T05:33:34.990" v="842" actId="47"/>
        <pc:sldMkLst>
          <pc:docMk/>
          <pc:sldMk cId="2459538913" sldId="426"/>
        </pc:sldMkLst>
      </pc:sldChg>
      <pc:sldChg chg="del">
        <pc:chgData name="Shafer, Ethan H MAJ" userId="505e747c-87be-44c0-94c2-fc4c31a873c1" providerId="ADAL" clId="{ECB0AC73-CF32-42E7-A6FB-AD4F1396EFCC}" dt="2024-07-15T05:33:34.990" v="842" actId="47"/>
        <pc:sldMkLst>
          <pc:docMk/>
          <pc:sldMk cId="2268954444" sldId="427"/>
        </pc:sldMkLst>
      </pc:sldChg>
      <pc:sldChg chg="del">
        <pc:chgData name="Shafer, Ethan H MAJ" userId="505e747c-87be-44c0-94c2-fc4c31a873c1" providerId="ADAL" clId="{ECB0AC73-CF32-42E7-A6FB-AD4F1396EFCC}" dt="2024-07-15T05:33:34.990" v="842" actId="47"/>
        <pc:sldMkLst>
          <pc:docMk/>
          <pc:sldMk cId="3047376269" sldId="428"/>
        </pc:sldMkLst>
      </pc:sldChg>
      <pc:sldChg chg="modSp mod">
        <pc:chgData name="Shafer, Ethan H MAJ" userId="505e747c-87be-44c0-94c2-fc4c31a873c1" providerId="ADAL" clId="{ECB0AC73-CF32-42E7-A6FB-AD4F1396EFCC}" dt="2024-07-15T04:56:55.714" v="152" actId="20577"/>
        <pc:sldMkLst>
          <pc:docMk/>
          <pc:sldMk cId="1277706378" sldId="429"/>
        </pc:sldMkLst>
        <pc:spChg chg="mod">
          <ac:chgData name="Shafer, Ethan H MAJ" userId="505e747c-87be-44c0-94c2-fc4c31a873c1" providerId="ADAL" clId="{ECB0AC73-CF32-42E7-A6FB-AD4F1396EFCC}" dt="2024-07-15T04:56:55.714" v="152" actId="20577"/>
          <ac:spMkLst>
            <pc:docMk/>
            <pc:sldMk cId="1277706378" sldId="429"/>
            <ac:spMk id="3" creationId="{D19F0797-8975-980B-1DFB-53543119FFB6}"/>
          </ac:spMkLst>
        </pc:spChg>
      </pc:sldChg>
      <pc:sldChg chg="del">
        <pc:chgData name="Shafer, Ethan H MAJ" userId="505e747c-87be-44c0-94c2-fc4c31a873c1" providerId="ADAL" clId="{ECB0AC73-CF32-42E7-A6FB-AD4F1396EFCC}" dt="2024-07-15T05:33:34.990" v="842" actId="47"/>
        <pc:sldMkLst>
          <pc:docMk/>
          <pc:sldMk cId="2231045084" sldId="430"/>
        </pc:sldMkLst>
      </pc:sldChg>
      <pc:sldChg chg="del">
        <pc:chgData name="Shafer, Ethan H MAJ" userId="505e747c-87be-44c0-94c2-fc4c31a873c1" providerId="ADAL" clId="{ECB0AC73-CF32-42E7-A6FB-AD4F1396EFCC}" dt="2024-07-15T05:33:34.990" v="842" actId="47"/>
        <pc:sldMkLst>
          <pc:docMk/>
          <pc:sldMk cId="3810137962" sldId="431"/>
        </pc:sldMkLst>
      </pc:sldChg>
      <pc:sldChg chg="del">
        <pc:chgData name="Shafer, Ethan H MAJ" userId="505e747c-87be-44c0-94c2-fc4c31a873c1" providerId="ADAL" clId="{ECB0AC73-CF32-42E7-A6FB-AD4F1396EFCC}" dt="2024-07-15T05:33:34.990" v="842" actId="47"/>
        <pc:sldMkLst>
          <pc:docMk/>
          <pc:sldMk cId="314782937" sldId="432"/>
        </pc:sldMkLst>
      </pc:sldChg>
      <pc:sldChg chg="del">
        <pc:chgData name="Shafer, Ethan H MAJ" userId="505e747c-87be-44c0-94c2-fc4c31a873c1" providerId="ADAL" clId="{ECB0AC73-CF32-42E7-A6FB-AD4F1396EFCC}" dt="2024-07-15T05:33:34.990" v="842" actId="47"/>
        <pc:sldMkLst>
          <pc:docMk/>
          <pc:sldMk cId="802819217" sldId="433"/>
        </pc:sldMkLst>
      </pc:sldChg>
      <pc:sldChg chg="del">
        <pc:chgData name="Shafer, Ethan H MAJ" userId="505e747c-87be-44c0-94c2-fc4c31a873c1" providerId="ADAL" clId="{ECB0AC73-CF32-42E7-A6FB-AD4F1396EFCC}" dt="2024-07-15T05:33:34.990" v="842" actId="47"/>
        <pc:sldMkLst>
          <pc:docMk/>
          <pc:sldMk cId="3818507904" sldId="434"/>
        </pc:sldMkLst>
      </pc:sldChg>
      <pc:sldChg chg="del">
        <pc:chgData name="Shafer, Ethan H MAJ" userId="505e747c-87be-44c0-94c2-fc4c31a873c1" providerId="ADAL" clId="{ECB0AC73-CF32-42E7-A6FB-AD4F1396EFCC}" dt="2024-07-15T05:33:34.990" v="842" actId="47"/>
        <pc:sldMkLst>
          <pc:docMk/>
          <pc:sldMk cId="3355581330" sldId="435"/>
        </pc:sldMkLst>
      </pc:sldChg>
      <pc:sldChg chg="del">
        <pc:chgData name="Shafer, Ethan H MAJ" userId="505e747c-87be-44c0-94c2-fc4c31a873c1" providerId="ADAL" clId="{ECB0AC73-CF32-42E7-A6FB-AD4F1396EFCC}" dt="2024-07-15T05:33:34.990" v="842" actId="47"/>
        <pc:sldMkLst>
          <pc:docMk/>
          <pc:sldMk cId="1595415129" sldId="436"/>
        </pc:sldMkLst>
      </pc:sldChg>
      <pc:sldChg chg="del">
        <pc:chgData name="Shafer, Ethan H MAJ" userId="505e747c-87be-44c0-94c2-fc4c31a873c1" providerId="ADAL" clId="{ECB0AC73-CF32-42E7-A6FB-AD4F1396EFCC}" dt="2024-07-15T05:33:34.990" v="842" actId="47"/>
        <pc:sldMkLst>
          <pc:docMk/>
          <pc:sldMk cId="1660836599" sldId="437"/>
        </pc:sldMkLst>
      </pc:sldChg>
      <pc:sldChg chg="del">
        <pc:chgData name="Shafer, Ethan H MAJ" userId="505e747c-87be-44c0-94c2-fc4c31a873c1" providerId="ADAL" clId="{ECB0AC73-CF32-42E7-A6FB-AD4F1396EFCC}" dt="2024-07-15T05:33:34.990" v="842" actId="47"/>
        <pc:sldMkLst>
          <pc:docMk/>
          <pc:sldMk cId="73479689" sldId="438"/>
        </pc:sldMkLst>
      </pc:sldChg>
      <pc:sldChg chg="del">
        <pc:chgData name="Shafer, Ethan H MAJ" userId="505e747c-87be-44c0-94c2-fc4c31a873c1" providerId="ADAL" clId="{ECB0AC73-CF32-42E7-A6FB-AD4F1396EFCC}" dt="2024-07-15T05:33:34.990" v="842" actId="47"/>
        <pc:sldMkLst>
          <pc:docMk/>
          <pc:sldMk cId="2561248663" sldId="439"/>
        </pc:sldMkLst>
      </pc:sldChg>
      <pc:sldChg chg="addSp delSp modSp new mod">
        <pc:chgData name="Shafer, Ethan H MAJ" userId="505e747c-87be-44c0-94c2-fc4c31a873c1" providerId="ADAL" clId="{ECB0AC73-CF32-42E7-A6FB-AD4F1396EFCC}" dt="2024-07-15T05:16:57.919" v="721" actId="478"/>
        <pc:sldMkLst>
          <pc:docMk/>
          <pc:sldMk cId="2426625744" sldId="440"/>
        </pc:sldMkLst>
        <pc:spChg chg="mod">
          <ac:chgData name="Shafer, Ethan H MAJ" userId="505e747c-87be-44c0-94c2-fc4c31a873c1" providerId="ADAL" clId="{ECB0AC73-CF32-42E7-A6FB-AD4F1396EFCC}" dt="2024-07-15T05:04:29.140" v="519" actId="20577"/>
          <ac:spMkLst>
            <pc:docMk/>
            <pc:sldMk cId="2426625744" sldId="440"/>
            <ac:spMk id="2" creationId="{C7251FAB-425A-2587-B4E5-78419EA595E8}"/>
          </ac:spMkLst>
        </pc:spChg>
        <pc:spChg chg="mod">
          <ac:chgData name="Shafer, Ethan H MAJ" userId="505e747c-87be-44c0-94c2-fc4c31a873c1" providerId="ADAL" clId="{ECB0AC73-CF32-42E7-A6FB-AD4F1396EFCC}" dt="2024-07-15T05:10:31.469" v="665" actId="15"/>
          <ac:spMkLst>
            <pc:docMk/>
            <pc:sldMk cId="2426625744" sldId="440"/>
            <ac:spMk id="3" creationId="{681ADF5A-902A-1E7B-7C8F-CFAA6D871267}"/>
          </ac:spMkLst>
        </pc:spChg>
        <pc:picChg chg="add del mod ord">
          <ac:chgData name="Shafer, Ethan H MAJ" userId="505e747c-87be-44c0-94c2-fc4c31a873c1" providerId="ADAL" clId="{ECB0AC73-CF32-42E7-A6FB-AD4F1396EFCC}" dt="2024-07-15T05:16:57.919" v="721" actId="478"/>
          <ac:picMkLst>
            <pc:docMk/>
            <pc:sldMk cId="2426625744" sldId="440"/>
            <ac:picMk id="8" creationId="{E67021EE-4ECA-1056-12CB-88375D4BB339}"/>
          </ac:picMkLst>
        </pc:picChg>
      </pc:sldChg>
      <pc:sldChg chg="addSp delSp modSp new mod">
        <pc:chgData name="Shafer, Ethan H MAJ" userId="505e747c-87be-44c0-94c2-fc4c31a873c1" providerId="ADAL" clId="{ECB0AC73-CF32-42E7-A6FB-AD4F1396EFCC}" dt="2024-07-15T05:17:02.881" v="735" actId="20577"/>
        <pc:sldMkLst>
          <pc:docMk/>
          <pc:sldMk cId="1989656957" sldId="441"/>
        </pc:sldMkLst>
        <pc:spChg chg="mod">
          <ac:chgData name="Shafer, Ethan H MAJ" userId="505e747c-87be-44c0-94c2-fc4c31a873c1" providerId="ADAL" clId="{ECB0AC73-CF32-42E7-A6FB-AD4F1396EFCC}" dt="2024-07-15T05:17:02.881" v="735" actId="20577"/>
          <ac:spMkLst>
            <pc:docMk/>
            <pc:sldMk cId="1989656957" sldId="441"/>
            <ac:spMk id="2" creationId="{2D0BC2A7-1632-0251-7C31-A44861D8026A}"/>
          </ac:spMkLst>
        </pc:spChg>
        <pc:spChg chg="del">
          <ac:chgData name="Shafer, Ethan H MAJ" userId="505e747c-87be-44c0-94c2-fc4c31a873c1" providerId="ADAL" clId="{ECB0AC73-CF32-42E7-A6FB-AD4F1396EFCC}" dt="2024-07-15T05:12:03.318" v="672" actId="22"/>
          <ac:spMkLst>
            <pc:docMk/>
            <pc:sldMk cId="1989656957" sldId="441"/>
            <ac:spMk id="3" creationId="{1C7D30A0-3682-3179-D42D-F17A53F34907}"/>
          </ac:spMkLst>
        </pc:spChg>
        <pc:picChg chg="add mod ord">
          <ac:chgData name="Shafer, Ethan H MAJ" userId="505e747c-87be-44c0-94c2-fc4c31a873c1" providerId="ADAL" clId="{ECB0AC73-CF32-42E7-A6FB-AD4F1396EFCC}" dt="2024-07-15T05:12:05.134" v="673" actId="1076"/>
          <ac:picMkLst>
            <pc:docMk/>
            <pc:sldMk cId="1989656957" sldId="441"/>
            <ac:picMk id="8" creationId="{18D2D994-2219-4AED-FA21-ACD791006261}"/>
          </ac:picMkLst>
        </pc:picChg>
        <pc:picChg chg="add mod">
          <ac:chgData name="Shafer, Ethan H MAJ" userId="505e747c-87be-44c0-94c2-fc4c31a873c1" providerId="ADAL" clId="{ECB0AC73-CF32-42E7-A6FB-AD4F1396EFCC}" dt="2024-07-15T05:12:14.770" v="675" actId="1076"/>
          <ac:picMkLst>
            <pc:docMk/>
            <pc:sldMk cId="1989656957" sldId="441"/>
            <ac:picMk id="10" creationId="{0383B13C-3CC3-C501-C53F-B32F5925FA37}"/>
          </ac:picMkLst>
        </pc:picChg>
      </pc:sldChg>
      <pc:sldChg chg="addSp delSp modSp new mod">
        <pc:chgData name="Shafer, Ethan H MAJ" userId="505e747c-87be-44c0-94c2-fc4c31a873c1" providerId="ADAL" clId="{ECB0AC73-CF32-42E7-A6FB-AD4F1396EFCC}" dt="2024-07-15T05:17:06.960" v="749" actId="20577"/>
        <pc:sldMkLst>
          <pc:docMk/>
          <pc:sldMk cId="1414359750" sldId="442"/>
        </pc:sldMkLst>
        <pc:spChg chg="mod">
          <ac:chgData name="Shafer, Ethan H MAJ" userId="505e747c-87be-44c0-94c2-fc4c31a873c1" providerId="ADAL" clId="{ECB0AC73-CF32-42E7-A6FB-AD4F1396EFCC}" dt="2024-07-15T05:17:06.960" v="749" actId="20577"/>
          <ac:spMkLst>
            <pc:docMk/>
            <pc:sldMk cId="1414359750" sldId="442"/>
            <ac:spMk id="2" creationId="{6584F19E-60B6-6F52-B43E-E0F4FB38A1A9}"/>
          </ac:spMkLst>
        </pc:spChg>
        <pc:spChg chg="del mod">
          <ac:chgData name="Shafer, Ethan H MAJ" userId="505e747c-87be-44c0-94c2-fc4c31a873c1" providerId="ADAL" clId="{ECB0AC73-CF32-42E7-A6FB-AD4F1396EFCC}" dt="2024-07-15T05:14:41.044" v="699" actId="478"/>
          <ac:spMkLst>
            <pc:docMk/>
            <pc:sldMk cId="1414359750" sldId="442"/>
            <ac:spMk id="3" creationId="{130FAE21-1820-1940-C343-C63CD576CFDC}"/>
          </ac:spMkLst>
        </pc:spChg>
        <pc:spChg chg="add del mod">
          <ac:chgData name="Shafer, Ethan H MAJ" userId="505e747c-87be-44c0-94c2-fc4c31a873c1" providerId="ADAL" clId="{ECB0AC73-CF32-42E7-A6FB-AD4F1396EFCC}" dt="2024-07-15T05:14:42.109" v="700" actId="22"/>
          <ac:spMkLst>
            <pc:docMk/>
            <pc:sldMk cId="1414359750" sldId="442"/>
            <ac:spMk id="8" creationId="{93F2EB95-3BDF-2A7F-BC8A-99042A5CA28E}"/>
          </ac:spMkLst>
        </pc:spChg>
        <pc:spChg chg="add del">
          <ac:chgData name="Shafer, Ethan H MAJ" userId="505e747c-87be-44c0-94c2-fc4c31a873c1" providerId="ADAL" clId="{ECB0AC73-CF32-42E7-A6FB-AD4F1396EFCC}" dt="2024-07-15T05:16:24.520" v="719" actId="22"/>
          <ac:spMkLst>
            <pc:docMk/>
            <pc:sldMk cId="1414359750" sldId="442"/>
            <ac:spMk id="12" creationId="{9BEE1EB9-7B87-753D-7F2B-6C952FC3D8D8}"/>
          </ac:spMkLst>
        </pc:spChg>
        <pc:picChg chg="add mod ord">
          <ac:chgData name="Shafer, Ethan H MAJ" userId="505e747c-87be-44c0-94c2-fc4c31a873c1" providerId="ADAL" clId="{ECB0AC73-CF32-42E7-A6FB-AD4F1396EFCC}" dt="2024-07-15T05:14:42.109" v="700" actId="22"/>
          <ac:picMkLst>
            <pc:docMk/>
            <pc:sldMk cId="1414359750" sldId="442"/>
            <ac:picMk id="10" creationId="{D8E58998-A2A0-B83C-A84D-8E940AC4AC2B}"/>
          </ac:picMkLst>
        </pc:picChg>
      </pc:sldChg>
      <pc:sldChg chg="addSp modSp new mod modAnim">
        <pc:chgData name="Shafer, Ethan H MAJ" userId="505e747c-87be-44c0-94c2-fc4c31a873c1" providerId="ADAL" clId="{ECB0AC73-CF32-42E7-A6FB-AD4F1396EFCC}" dt="2024-07-15T05:18:59.350" v="787" actId="1076"/>
        <pc:sldMkLst>
          <pc:docMk/>
          <pc:sldMk cId="621309774" sldId="443"/>
        </pc:sldMkLst>
        <pc:spChg chg="mod">
          <ac:chgData name="Shafer, Ethan H MAJ" userId="505e747c-87be-44c0-94c2-fc4c31a873c1" providerId="ADAL" clId="{ECB0AC73-CF32-42E7-A6FB-AD4F1396EFCC}" dt="2024-07-15T05:17:28.090" v="768" actId="5793"/>
          <ac:spMkLst>
            <pc:docMk/>
            <pc:sldMk cId="621309774" sldId="443"/>
            <ac:spMk id="2" creationId="{C759901A-4FE8-05B0-6E22-D081AAE51175}"/>
          </ac:spMkLst>
        </pc:spChg>
        <pc:spChg chg="mod">
          <ac:chgData name="Shafer, Ethan H MAJ" userId="505e747c-87be-44c0-94c2-fc4c31a873c1" providerId="ADAL" clId="{ECB0AC73-CF32-42E7-A6FB-AD4F1396EFCC}" dt="2024-07-15T05:18:30.970" v="781" actId="1076"/>
          <ac:spMkLst>
            <pc:docMk/>
            <pc:sldMk cId="621309774" sldId="443"/>
            <ac:spMk id="3" creationId="{9106B1F2-0985-C72A-61AE-5BBA3D004264}"/>
          </ac:spMkLst>
        </pc:spChg>
        <pc:picChg chg="add mod">
          <ac:chgData name="Shafer, Ethan H MAJ" userId="505e747c-87be-44c0-94c2-fc4c31a873c1" providerId="ADAL" clId="{ECB0AC73-CF32-42E7-A6FB-AD4F1396EFCC}" dt="2024-07-15T05:18:43.299" v="784" actId="1076"/>
          <ac:picMkLst>
            <pc:docMk/>
            <pc:sldMk cId="621309774" sldId="443"/>
            <ac:picMk id="8" creationId="{3C70DF3B-3C7F-958E-0726-6382C9C960B1}"/>
          </ac:picMkLst>
        </pc:picChg>
        <pc:picChg chg="add mod">
          <ac:chgData name="Shafer, Ethan H MAJ" userId="505e747c-87be-44c0-94c2-fc4c31a873c1" providerId="ADAL" clId="{ECB0AC73-CF32-42E7-A6FB-AD4F1396EFCC}" dt="2024-07-15T05:18:59.350" v="787" actId="1076"/>
          <ac:picMkLst>
            <pc:docMk/>
            <pc:sldMk cId="621309774" sldId="443"/>
            <ac:picMk id="10" creationId="{1F15D8B9-E2DD-055A-749C-E555689D3D27}"/>
          </ac:picMkLst>
        </pc:picChg>
      </pc:sldChg>
      <pc:sldChg chg="new del">
        <pc:chgData name="Shafer, Ethan H MAJ" userId="505e747c-87be-44c0-94c2-fc4c31a873c1" providerId="ADAL" clId="{ECB0AC73-CF32-42E7-A6FB-AD4F1396EFCC}" dt="2024-07-15T05:16:18.233" v="717" actId="680"/>
        <pc:sldMkLst>
          <pc:docMk/>
          <pc:sldMk cId="2676737907" sldId="443"/>
        </pc:sldMkLst>
      </pc:sldChg>
      <pc:sldChg chg="modSp new mod">
        <pc:chgData name="Shafer, Ethan H MAJ" userId="505e747c-87be-44c0-94c2-fc4c31a873c1" providerId="ADAL" clId="{ECB0AC73-CF32-42E7-A6FB-AD4F1396EFCC}" dt="2024-07-15T06:30:41.776" v="2188" actId="6549"/>
        <pc:sldMkLst>
          <pc:docMk/>
          <pc:sldMk cId="3878447618" sldId="444"/>
        </pc:sldMkLst>
        <pc:spChg chg="mod">
          <ac:chgData name="Shafer, Ethan H MAJ" userId="505e747c-87be-44c0-94c2-fc4c31a873c1" providerId="ADAL" clId="{ECB0AC73-CF32-42E7-A6FB-AD4F1396EFCC}" dt="2024-07-15T05:19:36.567" v="803" actId="5793"/>
          <ac:spMkLst>
            <pc:docMk/>
            <pc:sldMk cId="3878447618" sldId="444"/>
            <ac:spMk id="2" creationId="{F7127D04-A07B-5945-28F6-93FCF2CFCB97}"/>
          </ac:spMkLst>
        </pc:spChg>
        <pc:spChg chg="mod">
          <ac:chgData name="Shafer, Ethan H MAJ" userId="505e747c-87be-44c0-94c2-fc4c31a873c1" providerId="ADAL" clId="{ECB0AC73-CF32-42E7-A6FB-AD4F1396EFCC}" dt="2024-07-15T06:30:41.776" v="2188" actId="6549"/>
          <ac:spMkLst>
            <pc:docMk/>
            <pc:sldMk cId="3878447618" sldId="444"/>
            <ac:spMk id="3" creationId="{CF0AB7D3-E53D-DBC0-0CC2-922E4779F976}"/>
          </ac:spMkLst>
        </pc:spChg>
      </pc:sldChg>
      <pc:sldChg chg="addSp delSp modSp new mod modClrScheme chgLayout modNotesTx">
        <pc:chgData name="Shafer, Ethan H MAJ" userId="505e747c-87be-44c0-94c2-fc4c31a873c1" providerId="ADAL" clId="{ECB0AC73-CF32-42E7-A6FB-AD4F1396EFCC}" dt="2024-07-15T06:22:48.891" v="1689" actId="20577"/>
        <pc:sldMkLst>
          <pc:docMk/>
          <pc:sldMk cId="939627627" sldId="445"/>
        </pc:sldMkLst>
        <pc:spChg chg="mod ord">
          <ac:chgData name="Shafer, Ethan H MAJ" userId="505e747c-87be-44c0-94c2-fc4c31a873c1" providerId="ADAL" clId="{ECB0AC73-CF32-42E7-A6FB-AD4F1396EFCC}" dt="2024-07-15T05:35:54.441" v="1010" actId="700"/>
          <ac:spMkLst>
            <pc:docMk/>
            <pc:sldMk cId="939627627" sldId="445"/>
            <ac:spMk id="2" creationId="{4FD3E50A-C43F-B670-3941-B9400AC587E0}"/>
          </ac:spMkLst>
        </pc:spChg>
        <pc:spChg chg="mod ord">
          <ac:chgData name="Shafer, Ethan H MAJ" userId="505e747c-87be-44c0-94c2-fc4c31a873c1" providerId="ADAL" clId="{ECB0AC73-CF32-42E7-A6FB-AD4F1396EFCC}" dt="2024-07-15T05:37:47.097" v="1117" actId="20577"/>
          <ac:spMkLst>
            <pc:docMk/>
            <pc:sldMk cId="939627627" sldId="445"/>
            <ac:spMk id="3" creationId="{A296DDEA-09DB-B2D6-7D5F-852395FFE8C7}"/>
          </ac:spMkLst>
        </pc:spChg>
        <pc:spChg chg="mod ord">
          <ac:chgData name="Shafer, Ethan H MAJ" userId="505e747c-87be-44c0-94c2-fc4c31a873c1" providerId="ADAL" clId="{ECB0AC73-CF32-42E7-A6FB-AD4F1396EFCC}" dt="2024-07-15T05:35:54.441" v="1010" actId="700"/>
          <ac:spMkLst>
            <pc:docMk/>
            <pc:sldMk cId="939627627" sldId="445"/>
            <ac:spMk id="4" creationId="{AB308F02-912A-A421-05DE-4566EB99041E}"/>
          </ac:spMkLst>
        </pc:spChg>
        <pc:spChg chg="mod ord">
          <ac:chgData name="Shafer, Ethan H MAJ" userId="505e747c-87be-44c0-94c2-fc4c31a873c1" providerId="ADAL" clId="{ECB0AC73-CF32-42E7-A6FB-AD4F1396EFCC}" dt="2024-07-15T05:35:54.441" v="1010" actId="700"/>
          <ac:spMkLst>
            <pc:docMk/>
            <pc:sldMk cId="939627627" sldId="445"/>
            <ac:spMk id="5" creationId="{A72C0BB2-9070-EC24-9A40-0956C521659A}"/>
          </ac:spMkLst>
        </pc:spChg>
        <pc:spChg chg="mod ord">
          <ac:chgData name="Shafer, Ethan H MAJ" userId="505e747c-87be-44c0-94c2-fc4c31a873c1" providerId="ADAL" clId="{ECB0AC73-CF32-42E7-A6FB-AD4F1396EFCC}" dt="2024-07-15T05:35:54.441" v="1010" actId="700"/>
          <ac:spMkLst>
            <pc:docMk/>
            <pc:sldMk cId="939627627" sldId="445"/>
            <ac:spMk id="6" creationId="{361ACDD0-5398-D6C4-A9D9-8337E0FEC2D2}"/>
          </ac:spMkLst>
        </pc:spChg>
        <pc:spChg chg="add del mod ord">
          <ac:chgData name="Shafer, Ethan H MAJ" userId="505e747c-87be-44c0-94c2-fc4c31a873c1" providerId="ADAL" clId="{ECB0AC73-CF32-42E7-A6FB-AD4F1396EFCC}" dt="2024-07-15T05:45:44.430" v="1118"/>
          <ac:spMkLst>
            <pc:docMk/>
            <pc:sldMk cId="939627627" sldId="445"/>
            <ac:spMk id="7" creationId="{77BECD3F-18EA-D11A-15AF-0CB54E37F902}"/>
          </ac:spMkLst>
        </pc:spChg>
        <pc:spChg chg="add del mod">
          <ac:chgData name="Shafer, Ethan H MAJ" userId="505e747c-87be-44c0-94c2-fc4c31a873c1" providerId="ADAL" clId="{ECB0AC73-CF32-42E7-A6FB-AD4F1396EFCC}" dt="2024-07-15T05:46:04.280" v="1120"/>
          <ac:spMkLst>
            <pc:docMk/>
            <pc:sldMk cId="939627627" sldId="445"/>
            <ac:spMk id="8" creationId="{25B8EBB1-DC80-B5D6-435D-D6C3A1629098}"/>
          </ac:spMkLst>
        </pc:spChg>
        <pc:spChg chg="add del mod">
          <ac:chgData name="Shafer, Ethan H MAJ" userId="505e747c-87be-44c0-94c2-fc4c31a873c1" providerId="ADAL" clId="{ECB0AC73-CF32-42E7-A6FB-AD4F1396EFCC}" dt="2024-07-15T06:01:49.290" v="1125"/>
          <ac:spMkLst>
            <pc:docMk/>
            <pc:sldMk cId="939627627" sldId="445"/>
            <ac:spMk id="9" creationId="{2B6C0918-3E73-0BAC-5218-51B305197E65}"/>
          </ac:spMkLst>
        </pc:spChg>
        <pc:picChg chg="add del mod">
          <ac:chgData name="Shafer, Ethan H MAJ" userId="505e747c-87be-44c0-94c2-fc4c31a873c1" providerId="ADAL" clId="{ECB0AC73-CF32-42E7-A6FB-AD4F1396EFCC}" dt="2024-07-15T05:46:03.291" v="1119" actId="478"/>
          <ac:picMkLst>
            <pc:docMk/>
            <pc:sldMk cId="939627627" sldId="445"/>
            <ac:picMk id="1026" creationId="{12ED1412-2C21-F9C7-ECEB-62FA26F8ED4D}"/>
          </ac:picMkLst>
        </pc:picChg>
        <pc:picChg chg="add del mod">
          <ac:chgData name="Shafer, Ethan H MAJ" userId="505e747c-87be-44c0-94c2-fc4c31a873c1" providerId="ADAL" clId="{ECB0AC73-CF32-42E7-A6FB-AD4F1396EFCC}" dt="2024-07-15T06:01:47.816" v="1124" actId="478"/>
          <ac:picMkLst>
            <pc:docMk/>
            <pc:sldMk cId="939627627" sldId="445"/>
            <ac:picMk id="1028" creationId="{2A07AB54-DB42-6470-3197-761C91CCBDB2}"/>
          </ac:picMkLst>
        </pc:picChg>
        <pc:picChg chg="add mod">
          <ac:chgData name="Shafer, Ethan H MAJ" userId="505e747c-87be-44c0-94c2-fc4c31a873c1" providerId="ADAL" clId="{ECB0AC73-CF32-42E7-A6FB-AD4F1396EFCC}" dt="2024-07-15T06:01:58.261" v="1130" actId="1076"/>
          <ac:picMkLst>
            <pc:docMk/>
            <pc:sldMk cId="939627627" sldId="445"/>
            <ac:picMk id="1030" creationId="{CDC1A68C-4AC0-10E9-5070-B2610B0EAE21}"/>
          </ac:picMkLst>
        </pc:picChg>
      </pc:sldChg>
      <pc:sldChg chg="modSp new mod">
        <pc:chgData name="Shafer, Ethan H MAJ" userId="505e747c-87be-44c0-94c2-fc4c31a873c1" providerId="ADAL" clId="{ECB0AC73-CF32-42E7-A6FB-AD4F1396EFCC}" dt="2024-07-15T06:07:18.161" v="1612" actId="20577"/>
        <pc:sldMkLst>
          <pc:docMk/>
          <pc:sldMk cId="2640869016" sldId="446"/>
        </pc:sldMkLst>
        <pc:spChg chg="mod">
          <ac:chgData name="Shafer, Ethan H MAJ" userId="505e747c-87be-44c0-94c2-fc4c31a873c1" providerId="ADAL" clId="{ECB0AC73-CF32-42E7-A6FB-AD4F1396EFCC}" dt="2024-07-15T06:02:42.490" v="1156" actId="20577"/>
          <ac:spMkLst>
            <pc:docMk/>
            <pc:sldMk cId="2640869016" sldId="446"/>
            <ac:spMk id="2" creationId="{8D86C19A-3430-FB9D-E97B-BE8F93CFE6C3}"/>
          </ac:spMkLst>
        </pc:spChg>
        <pc:spChg chg="mod">
          <ac:chgData name="Shafer, Ethan H MAJ" userId="505e747c-87be-44c0-94c2-fc4c31a873c1" providerId="ADAL" clId="{ECB0AC73-CF32-42E7-A6FB-AD4F1396EFCC}" dt="2024-07-15T06:07:18.161" v="1612" actId="20577"/>
          <ac:spMkLst>
            <pc:docMk/>
            <pc:sldMk cId="2640869016" sldId="446"/>
            <ac:spMk id="3" creationId="{0916DFF7-4414-D30E-1AF6-C589F07EE6E1}"/>
          </ac:spMkLst>
        </pc:spChg>
      </pc:sldChg>
      <pc:sldChg chg="addSp delSp modSp new mod modClrScheme chgLayout modNotesTx">
        <pc:chgData name="Shafer, Ethan H MAJ" userId="505e747c-87be-44c0-94c2-fc4c31a873c1" providerId="ADAL" clId="{ECB0AC73-CF32-42E7-A6FB-AD4F1396EFCC}" dt="2024-07-15T06:22:52.091" v="1690"/>
        <pc:sldMkLst>
          <pc:docMk/>
          <pc:sldMk cId="395491762" sldId="447"/>
        </pc:sldMkLst>
        <pc:spChg chg="mod ord">
          <ac:chgData name="Shafer, Ethan H MAJ" userId="505e747c-87be-44c0-94c2-fc4c31a873c1" providerId="ADAL" clId="{ECB0AC73-CF32-42E7-A6FB-AD4F1396EFCC}" dt="2024-07-15T06:16:33.230" v="1637" actId="700"/>
          <ac:spMkLst>
            <pc:docMk/>
            <pc:sldMk cId="395491762" sldId="447"/>
            <ac:spMk id="2" creationId="{60B0E9C0-4F34-FC7D-4C64-4B3CC2E11BED}"/>
          </ac:spMkLst>
        </pc:spChg>
        <pc:spChg chg="del mod ord">
          <ac:chgData name="Shafer, Ethan H MAJ" userId="505e747c-87be-44c0-94c2-fc4c31a873c1" providerId="ADAL" clId="{ECB0AC73-CF32-42E7-A6FB-AD4F1396EFCC}" dt="2024-07-15T06:16:33.230" v="1637" actId="700"/>
          <ac:spMkLst>
            <pc:docMk/>
            <pc:sldMk cId="395491762" sldId="447"/>
            <ac:spMk id="3" creationId="{0338E1B8-4C67-CC49-2FF1-ED6E28756B96}"/>
          </ac:spMkLst>
        </pc:spChg>
        <pc:spChg chg="del">
          <ac:chgData name="Shafer, Ethan H MAJ" userId="505e747c-87be-44c0-94c2-fc4c31a873c1" providerId="ADAL" clId="{ECB0AC73-CF32-42E7-A6FB-AD4F1396EFCC}" dt="2024-07-15T06:16:33.230" v="1637" actId="700"/>
          <ac:spMkLst>
            <pc:docMk/>
            <pc:sldMk cId="395491762" sldId="447"/>
            <ac:spMk id="4" creationId="{6E235612-D9C5-ACD1-77C3-838E8415FB46}"/>
          </ac:spMkLst>
        </pc:spChg>
        <pc:spChg chg="mod ord">
          <ac:chgData name="Shafer, Ethan H MAJ" userId="505e747c-87be-44c0-94c2-fc4c31a873c1" providerId="ADAL" clId="{ECB0AC73-CF32-42E7-A6FB-AD4F1396EFCC}" dt="2024-07-15T06:16:33.230" v="1637" actId="700"/>
          <ac:spMkLst>
            <pc:docMk/>
            <pc:sldMk cId="395491762" sldId="447"/>
            <ac:spMk id="5" creationId="{5F21C1E0-39F0-DFBB-76DE-EB6EE44F9CD2}"/>
          </ac:spMkLst>
        </pc:spChg>
        <pc:spChg chg="mod ord">
          <ac:chgData name="Shafer, Ethan H MAJ" userId="505e747c-87be-44c0-94c2-fc4c31a873c1" providerId="ADAL" clId="{ECB0AC73-CF32-42E7-A6FB-AD4F1396EFCC}" dt="2024-07-15T06:16:33.230" v="1637" actId="700"/>
          <ac:spMkLst>
            <pc:docMk/>
            <pc:sldMk cId="395491762" sldId="447"/>
            <ac:spMk id="6" creationId="{D62442A5-4C56-3A33-0944-21B9196A212C}"/>
          </ac:spMkLst>
        </pc:spChg>
        <pc:spChg chg="mod ord">
          <ac:chgData name="Shafer, Ethan H MAJ" userId="505e747c-87be-44c0-94c2-fc4c31a873c1" providerId="ADAL" clId="{ECB0AC73-CF32-42E7-A6FB-AD4F1396EFCC}" dt="2024-07-15T06:16:33.230" v="1637" actId="700"/>
          <ac:spMkLst>
            <pc:docMk/>
            <pc:sldMk cId="395491762" sldId="447"/>
            <ac:spMk id="7" creationId="{D083AD22-4257-8534-12B6-B67C9532AE3F}"/>
          </ac:spMkLst>
        </pc:spChg>
        <pc:spChg chg="add del mod ord">
          <ac:chgData name="Shafer, Ethan H MAJ" userId="505e747c-87be-44c0-94c2-fc4c31a873c1" providerId="ADAL" clId="{ECB0AC73-CF32-42E7-A6FB-AD4F1396EFCC}" dt="2024-07-15T06:16:34.151" v="1638"/>
          <ac:spMkLst>
            <pc:docMk/>
            <pc:sldMk cId="395491762" sldId="447"/>
            <ac:spMk id="8" creationId="{5B4D8696-E7DA-8978-CBCC-1C68200713C6}"/>
          </ac:spMkLst>
        </pc:spChg>
        <pc:picChg chg="add mod">
          <ac:chgData name="Shafer, Ethan H MAJ" userId="505e747c-87be-44c0-94c2-fc4c31a873c1" providerId="ADAL" clId="{ECB0AC73-CF32-42E7-A6FB-AD4F1396EFCC}" dt="2024-07-15T06:16:34.151" v="1638"/>
          <ac:picMkLst>
            <pc:docMk/>
            <pc:sldMk cId="395491762" sldId="447"/>
            <ac:picMk id="2050" creationId="{B138D753-9248-A40B-C0CF-5B97A01D1A03}"/>
          </ac:picMkLst>
        </pc:picChg>
      </pc:sldChg>
      <pc:sldChg chg="modSp new del mod">
        <pc:chgData name="Shafer, Ethan H MAJ" userId="505e747c-87be-44c0-94c2-fc4c31a873c1" providerId="ADAL" clId="{ECB0AC73-CF32-42E7-A6FB-AD4F1396EFCC}" dt="2024-07-15T06:23:07.591" v="1692" actId="47"/>
        <pc:sldMkLst>
          <pc:docMk/>
          <pc:sldMk cId="2190251402" sldId="448"/>
        </pc:sldMkLst>
        <pc:spChg chg="mod">
          <ac:chgData name="Shafer, Ethan H MAJ" userId="505e747c-87be-44c0-94c2-fc4c31a873c1" providerId="ADAL" clId="{ECB0AC73-CF32-42E7-A6FB-AD4F1396EFCC}" dt="2024-07-15T06:16:42.311" v="1650" actId="20577"/>
          <ac:spMkLst>
            <pc:docMk/>
            <pc:sldMk cId="2190251402" sldId="448"/>
            <ac:spMk id="2" creationId="{31A3DA86-13FA-30D7-FDF3-F7D5739C7317}"/>
          </ac:spMkLst>
        </pc:spChg>
      </pc:sldChg>
      <pc:sldChg chg="modSp new mod modNotesTx">
        <pc:chgData name="Shafer, Ethan H MAJ" userId="505e747c-87be-44c0-94c2-fc4c31a873c1" providerId="ADAL" clId="{ECB0AC73-CF32-42E7-A6FB-AD4F1396EFCC}" dt="2024-07-15T06:25:27.081" v="1839" actId="20577"/>
        <pc:sldMkLst>
          <pc:docMk/>
          <pc:sldMk cId="3820916377" sldId="448"/>
        </pc:sldMkLst>
        <pc:spChg chg="mod">
          <ac:chgData name="Shafer, Ethan H MAJ" userId="505e747c-87be-44c0-94c2-fc4c31a873c1" providerId="ADAL" clId="{ECB0AC73-CF32-42E7-A6FB-AD4F1396EFCC}" dt="2024-07-15T06:24:22.601" v="1717" actId="20577"/>
          <ac:spMkLst>
            <pc:docMk/>
            <pc:sldMk cId="3820916377" sldId="448"/>
            <ac:spMk id="2" creationId="{6F0D3F3D-A60A-9DFB-BDE9-AC9636EE8AAD}"/>
          </ac:spMkLst>
        </pc:spChg>
        <pc:spChg chg="mod">
          <ac:chgData name="Shafer, Ethan H MAJ" userId="505e747c-87be-44c0-94c2-fc4c31a873c1" providerId="ADAL" clId="{ECB0AC73-CF32-42E7-A6FB-AD4F1396EFCC}" dt="2024-07-15T06:25:09.895" v="1791" actId="20577"/>
          <ac:spMkLst>
            <pc:docMk/>
            <pc:sldMk cId="3820916377" sldId="448"/>
            <ac:spMk id="3" creationId="{1ED1C8DC-0181-10F8-E0CF-E3F83D6B9FE2}"/>
          </ac:spMkLst>
        </pc:spChg>
      </pc:sldChg>
      <pc:sldChg chg="modSp new del mod">
        <pc:chgData name="Shafer, Ethan H MAJ" userId="505e747c-87be-44c0-94c2-fc4c31a873c1" providerId="ADAL" clId="{ECB0AC73-CF32-42E7-A6FB-AD4F1396EFCC}" dt="2024-07-15T06:22:44.641" v="1658" actId="47"/>
        <pc:sldMkLst>
          <pc:docMk/>
          <pc:sldMk cId="3591242617" sldId="449"/>
        </pc:sldMkLst>
        <pc:spChg chg="mod">
          <ac:chgData name="Shafer, Ethan H MAJ" userId="505e747c-87be-44c0-94c2-fc4c31a873c1" providerId="ADAL" clId="{ECB0AC73-CF32-42E7-A6FB-AD4F1396EFCC}" dt="2024-07-15T06:22:42.171" v="1657" actId="20577"/>
          <ac:spMkLst>
            <pc:docMk/>
            <pc:sldMk cId="3591242617" sldId="449"/>
            <ac:spMk id="2" creationId="{D2FA4E17-6989-BE95-54EB-EF4185B307F3}"/>
          </ac:spMkLst>
        </pc:spChg>
      </pc:sldChg>
      <pc:sldChg chg="modSp new mod">
        <pc:chgData name="Shafer, Ethan H MAJ" userId="505e747c-87be-44c0-94c2-fc4c31a873c1" providerId="ADAL" clId="{ECB0AC73-CF32-42E7-A6FB-AD4F1396EFCC}" dt="2024-07-15T06:26:10.331" v="1954" actId="20577"/>
        <pc:sldMkLst>
          <pc:docMk/>
          <pc:sldMk cId="3984555908" sldId="449"/>
        </pc:sldMkLst>
        <pc:spChg chg="mod">
          <ac:chgData name="Shafer, Ethan H MAJ" userId="505e747c-87be-44c0-94c2-fc4c31a873c1" providerId="ADAL" clId="{ECB0AC73-CF32-42E7-A6FB-AD4F1396EFCC}" dt="2024-07-15T06:25:49.065" v="1860" actId="5793"/>
          <ac:spMkLst>
            <pc:docMk/>
            <pc:sldMk cId="3984555908" sldId="449"/>
            <ac:spMk id="2" creationId="{7837466A-2108-5872-5C25-83CF8C254B59}"/>
          </ac:spMkLst>
        </pc:spChg>
        <pc:spChg chg="mod">
          <ac:chgData name="Shafer, Ethan H MAJ" userId="505e747c-87be-44c0-94c2-fc4c31a873c1" providerId="ADAL" clId="{ECB0AC73-CF32-42E7-A6FB-AD4F1396EFCC}" dt="2024-07-15T06:26:10.331" v="1954" actId="20577"/>
          <ac:spMkLst>
            <pc:docMk/>
            <pc:sldMk cId="3984555908" sldId="449"/>
            <ac:spMk id="3" creationId="{A02578F4-FA29-C0DC-A0BF-E4696467AD78}"/>
          </ac:spMkLst>
        </pc:spChg>
      </pc:sldChg>
      <pc:sldChg chg="modSp new mod ord">
        <pc:chgData name="Shafer, Ethan H MAJ" userId="505e747c-87be-44c0-94c2-fc4c31a873c1" providerId="ADAL" clId="{ECB0AC73-CF32-42E7-A6FB-AD4F1396EFCC}" dt="2024-07-15T07:01:02.712" v="2227"/>
        <pc:sldMkLst>
          <pc:docMk/>
          <pc:sldMk cId="4018949871" sldId="450"/>
        </pc:sldMkLst>
        <pc:spChg chg="mod">
          <ac:chgData name="Shafer, Ethan H MAJ" userId="505e747c-87be-44c0-94c2-fc4c31a873c1" providerId="ADAL" clId="{ECB0AC73-CF32-42E7-A6FB-AD4F1396EFCC}" dt="2024-07-15T06:26:32.241" v="1986" actId="20577"/>
          <ac:spMkLst>
            <pc:docMk/>
            <pc:sldMk cId="4018949871" sldId="450"/>
            <ac:spMk id="2" creationId="{8C3AA742-8D71-AC9A-1E3E-093C08D54509}"/>
          </ac:spMkLst>
        </pc:spChg>
        <pc:spChg chg="mod">
          <ac:chgData name="Shafer, Ethan H MAJ" userId="505e747c-87be-44c0-94c2-fc4c31a873c1" providerId="ADAL" clId="{ECB0AC73-CF32-42E7-A6FB-AD4F1396EFCC}" dt="2024-07-15T06:27:29.211" v="2066" actId="5793"/>
          <ac:spMkLst>
            <pc:docMk/>
            <pc:sldMk cId="4018949871" sldId="450"/>
            <ac:spMk id="3" creationId="{E7856C9D-D334-3C6A-0EF2-8D7F92400C98}"/>
          </ac:spMkLst>
        </pc:spChg>
      </pc:sldChg>
      <pc:sldChg chg="modSp new mod">
        <pc:chgData name="Shafer, Ethan H MAJ" userId="505e747c-87be-44c0-94c2-fc4c31a873c1" providerId="ADAL" clId="{ECB0AC73-CF32-42E7-A6FB-AD4F1396EFCC}" dt="2024-07-15T06:54:20.742" v="2206"/>
        <pc:sldMkLst>
          <pc:docMk/>
          <pc:sldMk cId="1221488972" sldId="451"/>
        </pc:sldMkLst>
        <pc:spChg chg="mod">
          <ac:chgData name="Shafer, Ethan H MAJ" userId="505e747c-87be-44c0-94c2-fc4c31a873c1" providerId="ADAL" clId="{ECB0AC73-CF32-42E7-A6FB-AD4F1396EFCC}" dt="2024-07-15T06:27:55.815" v="2090" actId="20577"/>
          <ac:spMkLst>
            <pc:docMk/>
            <pc:sldMk cId="1221488972" sldId="451"/>
            <ac:spMk id="2" creationId="{30569266-FCA6-59A1-AF70-9E21D9306D1E}"/>
          </ac:spMkLst>
        </pc:spChg>
        <pc:spChg chg="mod">
          <ac:chgData name="Shafer, Ethan H MAJ" userId="505e747c-87be-44c0-94c2-fc4c31a873c1" providerId="ADAL" clId="{ECB0AC73-CF32-42E7-A6FB-AD4F1396EFCC}" dt="2024-07-15T06:54:20.742" v="2206"/>
          <ac:spMkLst>
            <pc:docMk/>
            <pc:sldMk cId="1221488972" sldId="451"/>
            <ac:spMk id="3" creationId="{E8F0A792-E3E5-47DC-14DF-19BA98189B35}"/>
          </ac:spMkLst>
        </pc:spChg>
      </pc:sldChg>
      <pc:sldChg chg="addSp delSp modSp new mod modClrScheme chgLayout">
        <pc:chgData name="Shafer, Ethan H MAJ" userId="505e747c-87be-44c0-94c2-fc4c31a873c1" providerId="ADAL" clId="{ECB0AC73-CF32-42E7-A6FB-AD4F1396EFCC}" dt="2024-07-15T07:00:51.024" v="2225" actId="20577"/>
        <pc:sldMkLst>
          <pc:docMk/>
          <pc:sldMk cId="3271798158" sldId="452"/>
        </pc:sldMkLst>
        <pc:spChg chg="del mod ord">
          <ac:chgData name="Shafer, Ethan H MAJ" userId="505e747c-87be-44c0-94c2-fc4c31a873c1" providerId="ADAL" clId="{ECB0AC73-CF32-42E7-A6FB-AD4F1396EFCC}" dt="2024-07-15T07:00:47.582" v="2208" actId="700"/>
          <ac:spMkLst>
            <pc:docMk/>
            <pc:sldMk cId="3271798158" sldId="452"/>
            <ac:spMk id="2" creationId="{C8A6DC6F-93CB-29CD-CDBE-1BCA5E484CCF}"/>
          </ac:spMkLst>
        </pc:spChg>
        <pc:spChg chg="del mod ord">
          <ac:chgData name="Shafer, Ethan H MAJ" userId="505e747c-87be-44c0-94c2-fc4c31a873c1" providerId="ADAL" clId="{ECB0AC73-CF32-42E7-A6FB-AD4F1396EFCC}" dt="2024-07-15T07:00:47.582" v="2208" actId="700"/>
          <ac:spMkLst>
            <pc:docMk/>
            <pc:sldMk cId="3271798158" sldId="452"/>
            <ac:spMk id="3" creationId="{B4381060-154D-CD58-8F4F-D03206B5580B}"/>
          </ac:spMkLst>
        </pc:spChg>
        <pc:spChg chg="mod ord">
          <ac:chgData name="Shafer, Ethan H MAJ" userId="505e747c-87be-44c0-94c2-fc4c31a873c1" providerId="ADAL" clId="{ECB0AC73-CF32-42E7-A6FB-AD4F1396EFCC}" dt="2024-07-15T07:00:47.582" v="2208" actId="700"/>
          <ac:spMkLst>
            <pc:docMk/>
            <pc:sldMk cId="3271798158" sldId="452"/>
            <ac:spMk id="4" creationId="{A53FC9DD-90AF-4CAA-C71D-1DF2EB05C9A9}"/>
          </ac:spMkLst>
        </pc:spChg>
        <pc:spChg chg="mod ord">
          <ac:chgData name="Shafer, Ethan H MAJ" userId="505e747c-87be-44c0-94c2-fc4c31a873c1" providerId="ADAL" clId="{ECB0AC73-CF32-42E7-A6FB-AD4F1396EFCC}" dt="2024-07-15T07:00:47.582" v="2208" actId="700"/>
          <ac:spMkLst>
            <pc:docMk/>
            <pc:sldMk cId="3271798158" sldId="452"/>
            <ac:spMk id="5" creationId="{D34A450E-7283-030E-BAE3-94F91AED40B4}"/>
          </ac:spMkLst>
        </pc:spChg>
        <pc:spChg chg="mod ord">
          <ac:chgData name="Shafer, Ethan H MAJ" userId="505e747c-87be-44c0-94c2-fc4c31a873c1" providerId="ADAL" clId="{ECB0AC73-CF32-42E7-A6FB-AD4F1396EFCC}" dt="2024-07-15T07:00:47.582" v="2208" actId="700"/>
          <ac:spMkLst>
            <pc:docMk/>
            <pc:sldMk cId="3271798158" sldId="452"/>
            <ac:spMk id="6" creationId="{8917C80D-7F04-CE38-F3EF-07682CADD37C}"/>
          </ac:spMkLst>
        </pc:spChg>
        <pc:spChg chg="add mod ord">
          <ac:chgData name="Shafer, Ethan H MAJ" userId="505e747c-87be-44c0-94c2-fc4c31a873c1" providerId="ADAL" clId="{ECB0AC73-CF32-42E7-A6FB-AD4F1396EFCC}" dt="2024-07-15T07:00:51.024" v="2225" actId="20577"/>
          <ac:spMkLst>
            <pc:docMk/>
            <pc:sldMk cId="3271798158" sldId="452"/>
            <ac:spMk id="7" creationId="{75A9D471-E944-A546-27E3-70794291FD7B}"/>
          </ac:spMkLst>
        </pc:spChg>
        <pc:spChg chg="add mod ord">
          <ac:chgData name="Shafer, Ethan H MAJ" userId="505e747c-87be-44c0-94c2-fc4c31a873c1" providerId="ADAL" clId="{ECB0AC73-CF32-42E7-A6FB-AD4F1396EFCC}" dt="2024-07-15T07:00:47.582" v="2208" actId="700"/>
          <ac:spMkLst>
            <pc:docMk/>
            <pc:sldMk cId="3271798158" sldId="452"/>
            <ac:spMk id="8" creationId="{F22B2C5A-2781-C398-C6C1-1706018A3150}"/>
          </ac:spMkLst>
        </pc:spChg>
      </pc:sldChg>
      <pc:sldChg chg="modSp new mod">
        <pc:chgData name="Shafer, Ethan H MAJ" userId="505e747c-87be-44c0-94c2-fc4c31a873c1" providerId="ADAL" clId="{ECB0AC73-CF32-42E7-A6FB-AD4F1396EFCC}" dt="2024-07-15T23:28:23.721" v="2717" actId="20577"/>
        <pc:sldMkLst>
          <pc:docMk/>
          <pc:sldMk cId="1315603018" sldId="453"/>
        </pc:sldMkLst>
        <pc:spChg chg="mod">
          <ac:chgData name="Shafer, Ethan H MAJ" userId="505e747c-87be-44c0-94c2-fc4c31a873c1" providerId="ADAL" clId="{ECB0AC73-CF32-42E7-A6FB-AD4F1396EFCC}" dt="2024-07-15T07:56:00.163" v="2240" actId="20577"/>
          <ac:spMkLst>
            <pc:docMk/>
            <pc:sldMk cId="1315603018" sldId="453"/>
            <ac:spMk id="2" creationId="{4DD09033-33C8-8F6A-017C-72B759D986C4}"/>
          </ac:spMkLst>
        </pc:spChg>
        <pc:spChg chg="mod">
          <ac:chgData name="Shafer, Ethan H MAJ" userId="505e747c-87be-44c0-94c2-fc4c31a873c1" providerId="ADAL" clId="{ECB0AC73-CF32-42E7-A6FB-AD4F1396EFCC}" dt="2024-07-15T23:28:23.721" v="2717" actId="20577"/>
          <ac:spMkLst>
            <pc:docMk/>
            <pc:sldMk cId="1315603018" sldId="453"/>
            <ac:spMk id="3" creationId="{E9B4FD2C-6508-5C68-DFEE-FBF4BA20B6CA}"/>
          </ac:spMkLst>
        </pc:spChg>
      </pc:sldChg>
      <pc:sldChg chg="addSp delSp modSp new mod modClrScheme chgLayout">
        <pc:chgData name="Shafer, Ethan H MAJ" userId="505e747c-87be-44c0-94c2-fc4c31a873c1" providerId="ADAL" clId="{ECB0AC73-CF32-42E7-A6FB-AD4F1396EFCC}" dt="2024-07-15T22:29:05.975" v="2705" actId="20577"/>
        <pc:sldMkLst>
          <pc:docMk/>
          <pc:sldMk cId="3255375541" sldId="454"/>
        </pc:sldMkLst>
        <pc:spChg chg="mod ord">
          <ac:chgData name="Shafer, Ethan H MAJ" userId="505e747c-87be-44c0-94c2-fc4c31a873c1" providerId="ADAL" clId="{ECB0AC73-CF32-42E7-A6FB-AD4F1396EFCC}" dt="2024-07-15T22:29:05.975" v="2705" actId="20577"/>
          <ac:spMkLst>
            <pc:docMk/>
            <pc:sldMk cId="3255375541" sldId="454"/>
            <ac:spMk id="2" creationId="{6E5A2D6D-151D-BE78-C492-2A449AD137BA}"/>
          </ac:spMkLst>
        </pc:spChg>
        <pc:spChg chg="mod ord">
          <ac:chgData name="Shafer, Ethan H MAJ" userId="505e747c-87be-44c0-94c2-fc4c31a873c1" providerId="ADAL" clId="{ECB0AC73-CF32-42E7-A6FB-AD4F1396EFCC}" dt="2024-07-15T22:28:15.499" v="2693" actId="700"/>
          <ac:spMkLst>
            <pc:docMk/>
            <pc:sldMk cId="3255375541" sldId="454"/>
            <ac:spMk id="3" creationId="{B2DA56CA-2C30-2DB8-3086-F56670C98C07}"/>
          </ac:spMkLst>
        </pc:spChg>
        <pc:spChg chg="mod ord">
          <ac:chgData name="Shafer, Ethan H MAJ" userId="505e747c-87be-44c0-94c2-fc4c31a873c1" providerId="ADAL" clId="{ECB0AC73-CF32-42E7-A6FB-AD4F1396EFCC}" dt="2024-07-15T22:28:15.499" v="2693" actId="700"/>
          <ac:spMkLst>
            <pc:docMk/>
            <pc:sldMk cId="3255375541" sldId="454"/>
            <ac:spMk id="4" creationId="{E2EC33BA-650F-7999-7133-A7071F758BB0}"/>
          </ac:spMkLst>
        </pc:spChg>
        <pc:spChg chg="mod ord">
          <ac:chgData name="Shafer, Ethan H MAJ" userId="505e747c-87be-44c0-94c2-fc4c31a873c1" providerId="ADAL" clId="{ECB0AC73-CF32-42E7-A6FB-AD4F1396EFCC}" dt="2024-07-15T22:28:15.499" v="2693" actId="700"/>
          <ac:spMkLst>
            <pc:docMk/>
            <pc:sldMk cId="3255375541" sldId="454"/>
            <ac:spMk id="5" creationId="{8B7DCB4D-EB4C-D902-3B0D-67705A5AF58B}"/>
          </ac:spMkLst>
        </pc:spChg>
        <pc:spChg chg="mod ord">
          <ac:chgData name="Shafer, Ethan H MAJ" userId="505e747c-87be-44c0-94c2-fc4c31a873c1" providerId="ADAL" clId="{ECB0AC73-CF32-42E7-A6FB-AD4F1396EFCC}" dt="2024-07-15T22:28:15.499" v="2693" actId="700"/>
          <ac:spMkLst>
            <pc:docMk/>
            <pc:sldMk cId="3255375541" sldId="454"/>
            <ac:spMk id="6" creationId="{8F72C6C3-447B-AD5C-614B-5242021E209E}"/>
          </ac:spMkLst>
        </pc:spChg>
        <pc:spChg chg="add del mod ord">
          <ac:chgData name="Shafer, Ethan H MAJ" userId="505e747c-87be-44c0-94c2-fc4c31a873c1" providerId="ADAL" clId="{ECB0AC73-CF32-42E7-A6FB-AD4F1396EFCC}" dt="2024-07-15T22:28:16.249" v="2694"/>
          <ac:spMkLst>
            <pc:docMk/>
            <pc:sldMk cId="3255375541" sldId="454"/>
            <ac:spMk id="7" creationId="{13FE5304-259A-CF30-83BE-1309A2F537E6}"/>
          </ac:spMkLst>
        </pc:spChg>
        <pc:picChg chg="add mod">
          <ac:chgData name="Shafer, Ethan H MAJ" userId="505e747c-87be-44c0-94c2-fc4c31a873c1" providerId="ADAL" clId="{ECB0AC73-CF32-42E7-A6FB-AD4F1396EFCC}" dt="2024-07-15T22:28:20.409" v="2696" actId="14100"/>
          <ac:picMkLst>
            <pc:docMk/>
            <pc:sldMk cId="3255375541" sldId="454"/>
            <ac:picMk id="2050" creationId="{F0C17592-B051-A897-D7B2-301080680696}"/>
          </ac:picMkLst>
        </pc:picChg>
      </pc:sldChg>
      <pc:sldChg chg="addSp delSp modSp new del">
        <pc:chgData name="Shafer, Ethan H MAJ" userId="505e747c-87be-44c0-94c2-fc4c31a873c1" providerId="ADAL" clId="{ECB0AC73-CF32-42E7-A6FB-AD4F1396EFCC}" dt="2024-07-15T22:28:55.580" v="2697" actId="47"/>
        <pc:sldMkLst>
          <pc:docMk/>
          <pc:sldMk cId="1999776964" sldId="455"/>
        </pc:sldMkLst>
        <pc:spChg chg="add del">
          <ac:chgData name="Shafer, Ethan H MAJ" userId="505e747c-87be-44c0-94c2-fc4c31a873c1" providerId="ADAL" clId="{ECB0AC73-CF32-42E7-A6FB-AD4F1396EFCC}" dt="2024-07-15T22:28:11.969" v="2692"/>
          <ac:spMkLst>
            <pc:docMk/>
            <pc:sldMk cId="1999776964" sldId="455"/>
            <ac:spMk id="3" creationId="{1468BFD3-E815-3B80-A3FE-7FBE5CFEA8FD}"/>
          </ac:spMkLst>
        </pc:spChg>
        <pc:picChg chg="add mod">
          <ac:chgData name="Shafer, Ethan H MAJ" userId="505e747c-87be-44c0-94c2-fc4c31a873c1" providerId="ADAL" clId="{ECB0AC73-CF32-42E7-A6FB-AD4F1396EFCC}" dt="2024-07-15T22:28:11.969" v="2692"/>
          <ac:picMkLst>
            <pc:docMk/>
            <pc:sldMk cId="1999776964" sldId="455"/>
            <ac:picMk id="1026" creationId="{F5AE10AE-8149-1ED1-9719-D75A27122535}"/>
          </ac:picMkLst>
        </pc:picChg>
      </pc:sldChg>
    </pc:docChg>
  </pc:docChgLst>
  <pc:docChgLst>
    <pc:chgData name="Sloan, Jonathan LTC" userId="b55b9a62-7ad6-43ea-8df1-928d32393756" providerId="ADAL" clId="{43045ADE-53A2-4240-9036-3CC67FCFC608}"/>
    <pc:docChg chg="undo custSel addSld delSld modSld">
      <pc:chgData name="Sloan, Jonathan LTC" userId="b55b9a62-7ad6-43ea-8df1-928d32393756" providerId="ADAL" clId="{43045ADE-53A2-4240-9036-3CC67FCFC608}" dt="2022-08-15T11:19:01.990" v="705"/>
      <pc:docMkLst>
        <pc:docMk/>
      </pc:docMkLst>
      <pc:sldChg chg="modSp mod">
        <pc:chgData name="Sloan, Jonathan LTC" userId="b55b9a62-7ad6-43ea-8df1-928d32393756" providerId="ADAL" clId="{43045ADE-53A2-4240-9036-3CC67FCFC608}" dt="2022-08-12T11:43:23.566" v="342" actId="3626"/>
        <pc:sldMkLst>
          <pc:docMk/>
          <pc:sldMk cId="321356400" sldId="258"/>
        </pc:sldMkLst>
        <pc:spChg chg="mod">
          <ac:chgData name="Sloan, Jonathan LTC" userId="b55b9a62-7ad6-43ea-8df1-928d32393756" providerId="ADAL" clId="{43045ADE-53A2-4240-9036-3CC67FCFC608}" dt="2022-08-12T11:43:23.566" v="342" actId="3626"/>
          <ac:spMkLst>
            <pc:docMk/>
            <pc:sldMk cId="321356400" sldId="258"/>
            <ac:spMk id="4" creationId="{64394781-17EE-45CB-AB88-137618B0C39A}"/>
          </ac:spMkLst>
        </pc:spChg>
      </pc:sldChg>
      <pc:sldChg chg="modNotesTx">
        <pc:chgData name="Sloan, Jonathan LTC" userId="b55b9a62-7ad6-43ea-8df1-928d32393756" providerId="ADAL" clId="{43045ADE-53A2-4240-9036-3CC67FCFC608}" dt="2022-07-26T16:53:36.525" v="92" actId="20577"/>
        <pc:sldMkLst>
          <pc:docMk/>
          <pc:sldMk cId="1994102514" sldId="261"/>
        </pc:sldMkLst>
      </pc:sldChg>
      <pc:sldChg chg="modSp mod">
        <pc:chgData name="Sloan, Jonathan LTC" userId="b55b9a62-7ad6-43ea-8df1-928d32393756" providerId="ADAL" clId="{43045ADE-53A2-4240-9036-3CC67FCFC608}" dt="2022-08-15T11:12:52.560" v="565" actId="20577"/>
        <pc:sldMkLst>
          <pc:docMk/>
          <pc:sldMk cId="1317242666" sldId="262"/>
        </pc:sldMkLst>
        <pc:spChg chg="mod">
          <ac:chgData name="Sloan, Jonathan LTC" userId="b55b9a62-7ad6-43ea-8df1-928d32393756" providerId="ADAL" clId="{43045ADE-53A2-4240-9036-3CC67FCFC608}" dt="2022-08-15T11:12:52.560" v="565" actId="20577"/>
          <ac:spMkLst>
            <pc:docMk/>
            <pc:sldMk cId="1317242666" sldId="262"/>
            <ac:spMk id="4" creationId="{9C18BA52-B322-4FF1-8565-450EF430CAA9}"/>
          </ac:spMkLst>
        </pc:spChg>
      </pc:sldChg>
      <pc:sldChg chg="modSp mod">
        <pc:chgData name="Sloan, Jonathan LTC" userId="b55b9a62-7ad6-43ea-8df1-928d32393756" providerId="ADAL" clId="{43045ADE-53A2-4240-9036-3CC67FCFC608}" dt="2022-08-04T13:02:35.637" v="313" actId="6549"/>
        <pc:sldMkLst>
          <pc:docMk/>
          <pc:sldMk cId="3401961270" sldId="264"/>
        </pc:sldMkLst>
        <pc:spChg chg="mod">
          <ac:chgData name="Sloan, Jonathan LTC" userId="b55b9a62-7ad6-43ea-8df1-928d32393756" providerId="ADAL" clId="{43045ADE-53A2-4240-9036-3CC67FCFC608}" dt="2022-08-04T13:02:35.637" v="313" actId="6549"/>
          <ac:spMkLst>
            <pc:docMk/>
            <pc:sldMk cId="3401961270" sldId="264"/>
            <ac:spMk id="15" creationId="{7A88669D-20F3-4D4A-A3BC-BBE113900041}"/>
          </ac:spMkLst>
        </pc:spChg>
      </pc:sldChg>
      <pc:sldChg chg="modNotesTx">
        <pc:chgData name="Sloan, Jonathan LTC" userId="b55b9a62-7ad6-43ea-8df1-928d32393756" providerId="ADAL" clId="{43045ADE-53A2-4240-9036-3CC67FCFC608}" dt="2022-08-04T12:33:37.509" v="159" actId="20577"/>
        <pc:sldMkLst>
          <pc:docMk/>
          <pc:sldMk cId="4243758166" sldId="269"/>
        </pc:sldMkLst>
      </pc:sldChg>
      <pc:sldChg chg="modSp mod modAnim modNotesTx">
        <pc:chgData name="Sloan, Jonathan LTC" userId="b55b9a62-7ad6-43ea-8df1-928d32393756" providerId="ADAL" clId="{43045ADE-53A2-4240-9036-3CC67FCFC608}" dt="2022-08-15T11:19:01.990" v="705"/>
        <pc:sldMkLst>
          <pc:docMk/>
          <pc:sldMk cId="367702812" sldId="270"/>
        </pc:sldMkLst>
        <pc:spChg chg="mod">
          <ac:chgData name="Sloan, Jonathan LTC" userId="b55b9a62-7ad6-43ea-8df1-928d32393756" providerId="ADAL" clId="{43045ADE-53A2-4240-9036-3CC67FCFC608}" dt="2022-08-15T11:18:15.282" v="700" actId="20577"/>
          <ac:spMkLst>
            <pc:docMk/>
            <pc:sldMk cId="367702812" sldId="270"/>
            <ac:spMk id="3" creationId="{D0327802-1DEC-4ED7-9FED-515305E4E136}"/>
          </ac:spMkLst>
        </pc:spChg>
      </pc:sldChg>
      <pc:sldChg chg="modNotesTx">
        <pc:chgData name="Sloan, Jonathan LTC" userId="b55b9a62-7ad6-43ea-8df1-928d32393756" providerId="ADAL" clId="{43045ADE-53A2-4240-9036-3CC67FCFC608}" dt="2022-08-04T12:38:17.924" v="277" actId="20577"/>
        <pc:sldMkLst>
          <pc:docMk/>
          <pc:sldMk cId="1411056543" sldId="271"/>
        </pc:sldMkLst>
      </pc:sldChg>
      <pc:sldChg chg="addSp delSp modSp mod">
        <pc:chgData name="Sloan, Jonathan LTC" userId="b55b9a62-7ad6-43ea-8df1-928d32393756" providerId="ADAL" clId="{43045ADE-53A2-4240-9036-3CC67FCFC608}" dt="2022-07-26T16:52:46.798" v="30" actId="1076"/>
        <pc:sldMkLst>
          <pc:docMk/>
          <pc:sldMk cId="1394302265" sldId="284"/>
        </pc:sldMkLst>
        <pc:picChg chg="add mod">
          <ac:chgData name="Sloan, Jonathan LTC" userId="b55b9a62-7ad6-43ea-8df1-928d32393756" providerId="ADAL" clId="{43045ADE-53A2-4240-9036-3CC67FCFC608}" dt="2022-07-26T16:52:46.798" v="30" actId="1076"/>
          <ac:picMkLst>
            <pc:docMk/>
            <pc:sldMk cId="1394302265" sldId="284"/>
            <ac:picMk id="3" creationId="{140A4247-10D7-CD60-DF83-ED6309FE3705}"/>
          </ac:picMkLst>
        </pc:picChg>
        <pc:picChg chg="del">
          <ac:chgData name="Sloan, Jonathan LTC" userId="b55b9a62-7ad6-43ea-8df1-928d32393756" providerId="ADAL" clId="{43045ADE-53A2-4240-9036-3CC67FCFC608}" dt="2022-07-26T16:52:40.719" v="27" actId="478"/>
          <ac:picMkLst>
            <pc:docMk/>
            <pc:sldMk cId="1394302265" sldId="284"/>
            <ac:picMk id="4" creationId="{7BF7224E-862C-8D1D-0EEF-EC4BF41ADCAE}"/>
          </ac:picMkLst>
        </pc:picChg>
      </pc:sldChg>
      <pc:sldChg chg="modNotesTx">
        <pc:chgData name="Sloan, Jonathan LTC" userId="b55b9a62-7ad6-43ea-8df1-928d32393756" providerId="ADAL" clId="{43045ADE-53A2-4240-9036-3CC67FCFC608}" dt="2022-08-04T12:40:33.253" v="288" actId="20577"/>
        <pc:sldMkLst>
          <pc:docMk/>
          <pc:sldMk cId="968635394" sldId="287"/>
        </pc:sldMkLst>
      </pc:sldChg>
      <pc:sldChg chg="addSp delSp modSp mod">
        <pc:chgData name="Sloan, Jonathan LTC" userId="b55b9a62-7ad6-43ea-8df1-928d32393756" providerId="ADAL" clId="{43045ADE-53A2-4240-9036-3CC67FCFC608}" dt="2022-08-15T11:09:22.495" v="478" actId="1076"/>
        <pc:sldMkLst>
          <pc:docMk/>
          <pc:sldMk cId="1867938701" sldId="387"/>
        </pc:sldMkLst>
        <pc:spChg chg="del mod">
          <ac:chgData name="Sloan, Jonathan LTC" userId="b55b9a62-7ad6-43ea-8df1-928d32393756" providerId="ADAL" clId="{43045ADE-53A2-4240-9036-3CC67FCFC608}" dt="2022-08-15T10:58:59.599" v="350" actId="478"/>
          <ac:spMkLst>
            <pc:docMk/>
            <pc:sldMk cId="1867938701" sldId="387"/>
            <ac:spMk id="19462" creationId="{00000000-0000-0000-0000-000000000000}"/>
          </ac:spMkLst>
        </pc:spChg>
        <pc:picChg chg="mod">
          <ac:chgData name="Sloan, Jonathan LTC" userId="b55b9a62-7ad6-43ea-8df1-928d32393756" providerId="ADAL" clId="{43045ADE-53A2-4240-9036-3CC67FCFC608}" dt="2022-08-15T11:02:44.191" v="395" actId="1076"/>
          <ac:picMkLst>
            <pc:docMk/>
            <pc:sldMk cId="1867938701" sldId="387"/>
            <ac:picMk id="2" creationId="{35B329A8-25DA-4BC6-AD5B-E69F8633862E}"/>
          </ac:picMkLst>
        </pc:picChg>
        <pc:picChg chg="mod">
          <ac:chgData name="Sloan, Jonathan LTC" userId="b55b9a62-7ad6-43ea-8df1-928d32393756" providerId="ADAL" clId="{43045ADE-53A2-4240-9036-3CC67FCFC608}" dt="2022-08-15T11:02:42.559" v="394" actId="1076"/>
          <ac:picMkLst>
            <pc:docMk/>
            <pc:sldMk cId="1867938701" sldId="387"/>
            <ac:picMk id="3" creationId="{00000000-0000-0000-0000-000000000000}"/>
          </ac:picMkLst>
        </pc:picChg>
        <pc:picChg chg="del">
          <ac:chgData name="Sloan, Jonathan LTC" userId="b55b9a62-7ad6-43ea-8df1-928d32393756" providerId="ADAL" clId="{43045ADE-53A2-4240-9036-3CC67FCFC608}" dt="2022-08-15T10:58:48.800" v="347" actId="478"/>
          <ac:picMkLst>
            <pc:docMk/>
            <pc:sldMk cId="1867938701" sldId="387"/>
            <ac:picMk id="4" creationId="{00000000-0000-0000-0000-000000000000}"/>
          </ac:picMkLst>
        </pc:picChg>
        <pc:picChg chg="del">
          <ac:chgData name="Sloan, Jonathan LTC" userId="b55b9a62-7ad6-43ea-8df1-928d32393756" providerId="ADAL" clId="{43045ADE-53A2-4240-9036-3CC67FCFC608}" dt="2022-08-15T10:58:53.375" v="348" actId="478"/>
          <ac:picMkLst>
            <pc:docMk/>
            <pc:sldMk cId="1867938701" sldId="387"/>
            <ac:picMk id="5" creationId="{00000000-0000-0000-0000-000000000000}"/>
          </ac:picMkLst>
        </pc:picChg>
        <pc:picChg chg="mod">
          <ac:chgData name="Sloan, Jonathan LTC" userId="b55b9a62-7ad6-43ea-8df1-928d32393756" providerId="ADAL" clId="{43045ADE-53A2-4240-9036-3CC67FCFC608}" dt="2022-08-15T11:02:45.863" v="396" actId="1076"/>
          <ac:picMkLst>
            <pc:docMk/>
            <pc:sldMk cId="1867938701" sldId="387"/>
            <ac:picMk id="6" creationId="{00000000-0000-0000-0000-000000000000}"/>
          </ac:picMkLst>
        </pc:picChg>
        <pc:picChg chg="add mod">
          <ac:chgData name="Sloan, Jonathan LTC" userId="b55b9a62-7ad6-43ea-8df1-928d32393756" providerId="ADAL" clId="{43045ADE-53A2-4240-9036-3CC67FCFC608}" dt="2022-08-15T11:02:50.695" v="397" actId="1076"/>
          <ac:picMkLst>
            <pc:docMk/>
            <pc:sldMk cId="1867938701" sldId="387"/>
            <ac:picMk id="7" creationId="{A1B95F37-29A7-8518-E67D-F101B8DAFBC5}"/>
          </ac:picMkLst>
        </pc:picChg>
        <pc:picChg chg="add mod">
          <ac:chgData name="Sloan, Jonathan LTC" userId="b55b9a62-7ad6-43ea-8df1-928d32393756" providerId="ADAL" clId="{43045ADE-53A2-4240-9036-3CC67FCFC608}" dt="2022-08-15T11:06:30.952" v="444" actId="1076"/>
          <ac:picMkLst>
            <pc:docMk/>
            <pc:sldMk cId="1867938701" sldId="387"/>
            <ac:picMk id="8" creationId="{C08D022E-CEC4-46A5-26DE-C346AEC913B1}"/>
          </ac:picMkLst>
        </pc:picChg>
        <pc:picChg chg="add mod">
          <ac:chgData name="Sloan, Jonathan LTC" userId="b55b9a62-7ad6-43ea-8df1-928d32393756" providerId="ADAL" clId="{43045ADE-53A2-4240-9036-3CC67FCFC608}" dt="2022-08-15T11:06:33.200" v="445" actId="1076"/>
          <ac:picMkLst>
            <pc:docMk/>
            <pc:sldMk cId="1867938701" sldId="387"/>
            <ac:picMk id="9" creationId="{0064F8EA-0A17-0E91-C9F5-E12FC11C46DE}"/>
          </ac:picMkLst>
        </pc:picChg>
        <pc:picChg chg="add mod">
          <ac:chgData name="Sloan, Jonathan LTC" userId="b55b9a62-7ad6-43ea-8df1-928d32393756" providerId="ADAL" clId="{43045ADE-53A2-4240-9036-3CC67FCFC608}" dt="2022-08-15T11:04:48.783" v="421" actId="1076"/>
          <ac:picMkLst>
            <pc:docMk/>
            <pc:sldMk cId="1867938701" sldId="387"/>
            <ac:picMk id="10" creationId="{DDD67388-6453-6F00-CEB0-3A03CA6C0E57}"/>
          </ac:picMkLst>
        </pc:picChg>
        <pc:picChg chg="add mod">
          <ac:chgData name="Sloan, Jonathan LTC" userId="b55b9a62-7ad6-43ea-8df1-928d32393756" providerId="ADAL" clId="{43045ADE-53A2-4240-9036-3CC67FCFC608}" dt="2022-08-15T11:06:41.056" v="447" actId="1076"/>
          <ac:picMkLst>
            <pc:docMk/>
            <pc:sldMk cId="1867938701" sldId="387"/>
            <ac:picMk id="11" creationId="{458447EA-62E5-59B9-1F50-8242DC267D09}"/>
          </ac:picMkLst>
        </pc:picChg>
        <pc:picChg chg="add mod">
          <ac:chgData name="Sloan, Jonathan LTC" userId="b55b9a62-7ad6-43ea-8df1-928d32393756" providerId="ADAL" clId="{43045ADE-53A2-4240-9036-3CC67FCFC608}" dt="2022-08-15T11:09:22.495" v="478" actId="1076"/>
          <ac:picMkLst>
            <pc:docMk/>
            <pc:sldMk cId="1867938701" sldId="387"/>
            <ac:picMk id="12" creationId="{233637F6-2497-CD55-151C-3E7DD13AB351}"/>
          </ac:picMkLst>
        </pc:picChg>
        <pc:picChg chg="add mod">
          <ac:chgData name="Sloan, Jonathan LTC" userId="b55b9a62-7ad6-43ea-8df1-928d32393756" providerId="ADAL" clId="{43045ADE-53A2-4240-9036-3CC67FCFC608}" dt="2022-08-15T11:09:16.015" v="477" actId="1076"/>
          <ac:picMkLst>
            <pc:docMk/>
            <pc:sldMk cId="1867938701" sldId="387"/>
            <ac:picMk id="13" creationId="{D83EBC9B-2397-B0B7-A480-6807C3783703}"/>
          </ac:picMkLst>
        </pc:picChg>
        <pc:picChg chg="add mod">
          <ac:chgData name="Sloan, Jonathan LTC" userId="b55b9a62-7ad6-43ea-8df1-928d32393756" providerId="ADAL" clId="{43045ADE-53A2-4240-9036-3CC67FCFC608}" dt="2022-08-15T11:09:09.791" v="474" actId="1076"/>
          <ac:picMkLst>
            <pc:docMk/>
            <pc:sldMk cId="1867938701" sldId="387"/>
            <ac:picMk id="14" creationId="{AC85DFBA-31EF-F6D0-A484-5B06CB1DAB5E}"/>
          </ac:picMkLst>
        </pc:picChg>
        <pc:picChg chg="add mod">
          <ac:chgData name="Sloan, Jonathan LTC" userId="b55b9a62-7ad6-43ea-8df1-928d32393756" providerId="ADAL" clId="{43045ADE-53A2-4240-9036-3CC67FCFC608}" dt="2022-08-15T11:06:51.767" v="450" actId="1076"/>
          <ac:picMkLst>
            <pc:docMk/>
            <pc:sldMk cId="1867938701" sldId="387"/>
            <ac:picMk id="15" creationId="{CF3B4529-F3A9-6C33-4551-3707CF43AC5E}"/>
          </ac:picMkLst>
        </pc:picChg>
        <pc:picChg chg="add mod">
          <ac:chgData name="Sloan, Jonathan LTC" userId="b55b9a62-7ad6-43ea-8df1-928d32393756" providerId="ADAL" clId="{43045ADE-53A2-4240-9036-3CC67FCFC608}" dt="2022-08-15T11:06:37.583" v="446" actId="1076"/>
          <ac:picMkLst>
            <pc:docMk/>
            <pc:sldMk cId="1867938701" sldId="387"/>
            <ac:picMk id="16" creationId="{EE911817-85FF-6B23-E3E3-E68C1B3086C5}"/>
          </ac:picMkLst>
        </pc:picChg>
        <pc:picChg chg="add del mod">
          <ac:chgData name="Sloan, Jonathan LTC" userId="b55b9a62-7ad6-43ea-8df1-928d32393756" providerId="ADAL" clId="{43045ADE-53A2-4240-9036-3CC67FCFC608}" dt="2022-08-15T11:08:25.793" v="462"/>
          <ac:picMkLst>
            <pc:docMk/>
            <pc:sldMk cId="1867938701" sldId="387"/>
            <ac:picMk id="17" creationId="{72C2EC56-A12D-BAC7-A716-17B866AAB0C1}"/>
          </ac:picMkLst>
        </pc:picChg>
        <pc:picChg chg="add mod">
          <ac:chgData name="Sloan, Jonathan LTC" userId="b55b9a62-7ad6-43ea-8df1-928d32393756" providerId="ADAL" clId="{43045ADE-53A2-4240-9036-3CC67FCFC608}" dt="2022-08-15T11:09:06.327" v="473" actId="14100"/>
          <ac:picMkLst>
            <pc:docMk/>
            <pc:sldMk cId="1867938701" sldId="387"/>
            <ac:picMk id="18" creationId="{CFE7C290-6BA0-9381-1E4F-4CCD7070A85A}"/>
          </ac:picMkLst>
        </pc:picChg>
      </pc:sldChg>
      <pc:sldChg chg="addSp delSp del mod">
        <pc:chgData name="Sloan, Jonathan LTC" userId="b55b9a62-7ad6-43ea-8df1-928d32393756" providerId="ADAL" clId="{43045ADE-53A2-4240-9036-3CC67FCFC608}" dt="2022-08-15T11:09:44.572" v="479" actId="47"/>
        <pc:sldMkLst>
          <pc:docMk/>
          <pc:sldMk cId="3564223566" sldId="388"/>
        </pc:sldMkLst>
        <pc:picChg chg="del">
          <ac:chgData name="Sloan, Jonathan LTC" userId="b55b9a62-7ad6-43ea-8df1-928d32393756" providerId="ADAL" clId="{43045ADE-53A2-4240-9036-3CC67FCFC608}" dt="2022-08-15T10:59:41.896" v="352" actId="21"/>
          <ac:picMkLst>
            <pc:docMk/>
            <pc:sldMk cId="3564223566" sldId="388"/>
            <ac:picMk id="5" creationId="{00000000-0000-0000-0000-000000000000}"/>
          </ac:picMkLst>
        </pc:picChg>
        <pc:picChg chg="add del">
          <ac:chgData name="Sloan, Jonathan LTC" userId="b55b9a62-7ad6-43ea-8df1-928d32393756" providerId="ADAL" clId="{43045ADE-53A2-4240-9036-3CC67FCFC608}" dt="2022-08-15T11:08:34.981" v="465" actId="21"/>
          <ac:picMkLst>
            <pc:docMk/>
            <pc:sldMk cId="3564223566" sldId="388"/>
            <ac:picMk id="11" creationId="{00000000-0000-0000-0000-000000000000}"/>
          </ac:picMkLst>
        </pc:picChg>
      </pc:sldChg>
      <pc:sldChg chg="addSp delSp del mod">
        <pc:chgData name="Sloan, Jonathan LTC" userId="b55b9a62-7ad6-43ea-8df1-928d32393756" providerId="ADAL" clId="{43045ADE-53A2-4240-9036-3CC67FCFC608}" dt="2022-08-15T11:09:44.572" v="479" actId="47"/>
        <pc:sldMkLst>
          <pc:docMk/>
          <pc:sldMk cId="229780576" sldId="389"/>
        </pc:sldMkLst>
        <pc:picChg chg="del">
          <ac:chgData name="Sloan, Jonathan LTC" userId="b55b9a62-7ad6-43ea-8df1-928d32393756" providerId="ADAL" clId="{43045ADE-53A2-4240-9036-3CC67FCFC608}" dt="2022-08-15T11:05:27.332" v="431" actId="21"/>
          <ac:picMkLst>
            <pc:docMk/>
            <pc:sldMk cId="229780576" sldId="389"/>
            <ac:picMk id="4" creationId="{00000000-0000-0000-0000-000000000000}"/>
          </ac:picMkLst>
        </pc:picChg>
        <pc:picChg chg="add del">
          <ac:chgData name="Sloan, Jonathan LTC" userId="b55b9a62-7ad6-43ea-8df1-928d32393756" providerId="ADAL" clId="{43045ADE-53A2-4240-9036-3CC67FCFC608}" dt="2022-08-15T11:08:26.209" v="463" actId="21"/>
          <ac:picMkLst>
            <pc:docMk/>
            <pc:sldMk cId="229780576" sldId="389"/>
            <ac:picMk id="7" creationId="{00000000-0000-0000-0000-000000000000}"/>
          </ac:picMkLst>
        </pc:picChg>
        <pc:picChg chg="del">
          <ac:chgData name="Sloan, Jonathan LTC" userId="b55b9a62-7ad6-43ea-8df1-928d32393756" providerId="ADAL" clId="{43045ADE-53A2-4240-9036-3CC67FCFC608}" dt="2022-08-15T11:00:44.660" v="362" actId="21"/>
          <ac:picMkLst>
            <pc:docMk/>
            <pc:sldMk cId="229780576" sldId="389"/>
            <ac:picMk id="9" creationId="{00000000-0000-0000-0000-000000000000}"/>
          </ac:picMkLst>
        </pc:picChg>
        <pc:picChg chg="del">
          <ac:chgData name="Sloan, Jonathan LTC" userId="b55b9a62-7ad6-43ea-8df1-928d32393756" providerId="ADAL" clId="{43045ADE-53A2-4240-9036-3CC67FCFC608}" dt="2022-08-15T11:00:44.660" v="362" actId="21"/>
          <ac:picMkLst>
            <pc:docMk/>
            <pc:sldMk cId="229780576" sldId="389"/>
            <ac:picMk id="10" creationId="{00000000-0000-0000-0000-000000000000}"/>
          </ac:picMkLst>
        </pc:picChg>
      </pc:sldChg>
      <pc:sldChg chg="addSp delSp modSp del mod">
        <pc:chgData name="Sloan, Jonathan LTC" userId="b55b9a62-7ad6-43ea-8df1-928d32393756" providerId="ADAL" clId="{43045ADE-53A2-4240-9036-3CC67FCFC608}" dt="2022-08-15T11:09:46.973" v="480" actId="47"/>
        <pc:sldMkLst>
          <pc:docMk/>
          <pc:sldMk cId="3238662890" sldId="390"/>
        </pc:sldMkLst>
        <pc:spChg chg="add mod">
          <ac:chgData name="Sloan, Jonathan LTC" userId="b55b9a62-7ad6-43ea-8df1-928d32393756" providerId="ADAL" clId="{43045ADE-53A2-4240-9036-3CC67FCFC608}" dt="2022-08-15T11:05:03.561" v="426" actId="21"/>
          <ac:spMkLst>
            <pc:docMk/>
            <pc:sldMk cId="3238662890" sldId="390"/>
            <ac:spMk id="7" creationId="{0E4C19E3-02BA-B0BA-9974-92960912EEFD}"/>
          </ac:spMkLst>
        </pc:spChg>
        <pc:picChg chg="del">
          <ac:chgData name="Sloan, Jonathan LTC" userId="b55b9a62-7ad6-43ea-8df1-928d32393756" providerId="ADAL" clId="{43045ADE-53A2-4240-9036-3CC67FCFC608}" dt="2022-08-15T11:05:03.561" v="426" actId="21"/>
          <ac:picMkLst>
            <pc:docMk/>
            <pc:sldMk cId="3238662890" sldId="390"/>
            <ac:picMk id="3" creationId="{00000000-0000-0000-0000-000000000000}"/>
          </ac:picMkLst>
        </pc:picChg>
        <pc:picChg chg="del">
          <ac:chgData name="Sloan, Jonathan LTC" userId="b55b9a62-7ad6-43ea-8df1-928d32393756" providerId="ADAL" clId="{43045ADE-53A2-4240-9036-3CC67FCFC608}" dt="2022-08-15T11:03:39.587" v="403" actId="21"/>
          <ac:picMkLst>
            <pc:docMk/>
            <pc:sldMk cId="3238662890" sldId="390"/>
            <ac:picMk id="5" creationId="{00000000-0000-0000-0000-000000000000}"/>
          </ac:picMkLst>
        </pc:picChg>
        <pc:picChg chg="del">
          <ac:chgData name="Sloan, Jonathan LTC" userId="b55b9a62-7ad6-43ea-8df1-928d32393756" providerId="ADAL" clId="{43045ADE-53A2-4240-9036-3CC67FCFC608}" dt="2022-08-15T11:03:39.587" v="403" actId="21"/>
          <ac:picMkLst>
            <pc:docMk/>
            <pc:sldMk cId="3238662890" sldId="390"/>
            <ac:picMk id="6" creationId="{00000000-0000-0000-0000-000000000000}"/>
          </ac:picMkLst>
        </pc:picChg>
        <pc:picChg chg="del">
          <ac:chgData name="Sloan, Jonathan LTC" userId="b55b9a62-7ad6-43ea-8df1-928d32393756" providerId="ADAL" clId="{43045ADE-53A2-4240-9036-3CC67FCFC608}" dt="2022-08-15T11:03:39.587" v="403" actId="21"/>
          <ac:picMkLst>
            <pc:docMk/>
            <pc:sldMk cId="3238662890" sldId="390"/>
            <ac:picMk id="8" creationId="{00000000-0000-0000-0000-000000000000}"/>
          </ac:picMkLst>
        </pc:picChg>
      </pc:sldChg>
      <pc:sldChg chg="delSp del mod">
        <pc:chgData name="Sloan, Jonathan LTC" userId="b55b9a62-7ad6-43ea-8df1-928d32393756" providerId="ADAL" clId="{43045ADE-53A2-4240-9036-3CC67FCFC608}" dt="2022-08-15T11:09:44.572" v="479" actId="47"/>
        <pc:sldMkLst>
          <pc:docMk/>
          <pc:sldMk cId="2138958323" sldId="399"/>
        </pc:sldMkLst>
        <pc:picChg chg="del">
          <ac:chgData name="Sloan, Jonathan LTC" userId="b55b9a62-7ad6-43ea-8df1-928d32393756" providerId="ADAL" clId="{43045ADE-53A2-4240-9036-3CC67FCFC608}" dt="2022-08-15T11:00:00.467" v="354" actId="21"/>
          <ac:picMkLst>
            <pc:docMk/>
            <pc:sldMk cId="2138958323" sldId="399"/>
            <ac:picMk id="3" creationId="{00000000-0000-0000-0000-000000000000}"/>
          </ac:picMkLst>
        </pc:picChg>
        <pc:picChg chg="del">
          <ac:chgData name="Sloan, Jonathan LTC" userId="b55b9a62-7ad6-43ea-8df1-928d32393756" providerId="ADAL" clId="{43045ADE-53A2-4240-9036-3CC67FCFC608}" dt="2022-08-15T11:00:00.467" v="354" actId="21"/>
          <ac:picMkLst>
            <pc:docMk/>
            <pc:sldMk cId="2138958323" sldId="399"/>
            <ac:picMk id="8" creationId="{00000000-0000-0000-0000-000000000000}"/>
          </ac:picMkLst>
        </pc:picChg>
      </pc:sldChg>
      <pc:sldChg chg="modSp add mod modNotes">
        <pc:chgData name="Sloan, Jonathan LTC" userId="b55b9a62-7ad6-43ea-8df1-928d32393756" providerId="ADAL" clId="{43045ADE-53A2-4240-9036-3CC67FCFC608}" dt="2022-08-15T11:14:06.577" v="583" actId="20577"/>
        <pc:sldMkLst>
          <pc:docMk/>
          <pc:sldMk cId="12713590" sldId="406"/>
        </pc:sldMkLst>
        <pc:spChg chg="mod">
          <ac:chgData name="Sloan, Jonathan LTC" userId="b55b9a62-7ad6-43ea-8df1-928d32393756" providerId="ADAL" clId="{43045ADE-53A2-4240-9036-3CC67FCFC608}" dt="2022-08-15T11:14:06.577" v="583" actId="20577"/>
          <ac:spMkLst>
            <pc:docMk/>
            <pc:sldMk cId="12713590" sldId="406"/>
            <ac:spMk id="28675" creationId="{00000000-0000-0000-0000-000000000000}"/>
          </ac:spMkLst>
        </pc:spChg>
        <pc:spChg chg="mod">
          <ac:chgData name="Sloan, Jonathan LTC" userId="b55b9a62-7ad6-43ea-8df1-928d32393756" providerId="ADAL" clId="{43045ADE-53A2-4240-9036-3CC67FCFC608}" dt="2022-08-15T10:53:01.995" v="343"/>
          <ac:spMkLst>
            <pc:docMk/>
            <pc:sldMk cId="12713590" sldId="406"/>
            <ac:spMk id="28676" creationId="{00000000-0000-0000-0000-000000000000}"/>
          </ac:spMkLst>
        </pc:spChg>
      </pc:sldChg>
    </pc:docChg>
  </pc:docChgLst>
  <pc:docChgLst>
    <pc:chgData name="Shafer, Ethan H MAJ" userId="S::ethan.shafer@westpoint.edu::505e747c-87be-44c0-94c2-fc4c31a873c1" providerId="AD" clId="Web-{FA198418-E515-EFF5-D492-56FAE7363843}"/>
    <pc:docChg chg="addSld delSld modSld">
      <pc:chgData name="Shafer, Ethan H MAJ" userId="S::ethan.shafer@westpoint.edu::505e747c-87be-44c0-94c2-fc4c31a873c1" providerId="AD" clId="Web-{FA198418-E515-EFF5-D492-56FAE7363843}" dt="2024-07-08T18:21:43.112" v="37" actId="20577"/>
      <pc:docMkLst>
        <pc:docMk/>
      </pc:docMkLst>
      <pc:sldChg chg="modSp">
        <pc:chgData name="Shafer, Ethan H MAJ" userId="S::ethan.shafer@westpoint.edu::505e747c-87be-44c0-94c2-fc4c31a873c1" providerId="AD" clId="Web-{FA198418-E515-EFF5-D492-56FAE7363843}" dt="2024-07-08T18:21:43.112" v="37" actId="20577"/>
        <pc:sldMkLst>
          <pc:docMk/>
          <pc:sldMk cId="2628425495" sldId="256"/>
        </pc:sldMkLst>
        <pc:spChg chg="mod">
          <ac:chgData name="Shafer, Ethan H MAJ" userId="S::ethan.shafer@westpoint.edu::505e747c-87be-44c0-94c2-fc4c31a873c1" providerId="AD" clId="Web-{FA198418-E515-EFF5-D492-56FAE7363843}" dt="2024-07-08T18:21:43.112" v="37" actId="20577"/>
          <ac:spMkLst>
            <pc:docMk/>
            <pc:sldMk cId="2628425495" sldId="256"/>
            <ac:spMk id="3" creationId="{F065C33D-7A08-4DFA-8997-D38B5B6085DA}"/>
          </ac:spMkLst>
        </pc:spChg>
      </pc:sldChg>
      <pc:sldChg chg="del">
        <pc:chgData name="Shafer, Ethan H MAJ" userId="S::ethan.shafer@westpoint.edu::505e747c-87be-44c0-94c2-fc4c31a873c1" providerId="AD" clId="Web-{FA198418-E515-EFF5-D492-56FAE7363843}" dt="2024-07-08T18:17:33.940" v="2"/>
        <pc:sldMkLst>
          <pc:docMk/>
          <pc:sldMk cId="1867938701" sldId="387"/>
        </pc:sldMkLst>
      </pc:sldChg>
      <pc:sldChg chg="modSp new">
        <pc:chgData name="Shafer, Ethan H MAJ" userId="S::ethan.shafer@westpoint.edu::505e747c-87be-44c0-94c2-fc4c31a873c1" providerId="AD" clId="Web-{FA198418-E515-EFF5-D492-56FAE7363843}" dt="2024-07-08T18:21:39.784" v="35" actId="20577"/>
        <pc:sldMkLst>
          <pc:docMk/>
          <pc:sldMk cId="1751600927" sldId="407"/>
        </pc:sldMkLst>
        <pc:spChg chg="mod">
          <ac:chgData name="Shafer, Ethan H MAJ" userId="S::ethan.shafer@westpoint.edu::505e747c-87be-44c0-94c2-fc4c31a873c1" providerId="AD" clId="Web-{FA198418-E515-EFF5-D492-56FAE7363843}" dt="2024-07-08T18:20:24.722" v="4" actId="20577"/>
          <ac:spMkLst>
            <pc:docMk/>
            <pc:sldMk cId="1751600927" sldId="407"/>
            <ac:spMk id="2" creationId="{499B7FD1-EABF-BF9E-A164-B189B297205F}"/>
          </ac:spMkLst>
        </pc:spChg>
        <pc:spChg chg="mod">
          <ac:chgData name="Shafer, Ethan H MAJ" userId="S::ethan.shafer@westpoint.edu::505e747c-87be-44c0-94c2-fc4c31a873c1" providerId="AD" clId="Web-{FA198418-E515-EFF5-D492-56FAE7363843}" dt="2024-07-08T18:21:39.784" v="35" actId="20577"/>
          <ac:spMkLst>
            <pc:docMk/>
            <pc:sldMk cId="1751600927" sldId="407"/>
            <ac:spMk id="3" creationId="{3BB60AA8-A05A-7630-0706-FFF3B26CA43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CB8FD1-9D11-438C-A9F7-698C2E23E0AB}" type="datetimeFigureOut">
              <a:rPr lang="en-US" smtClean="0"/>
              <a:t>11/25/2024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8974C-8A63-4254-9563-4BCDFF8F1342}" type="slidenum">
              <a:rPr lang="en-US" smtClean="0"/>
              <a:t>‹#›</a:t>
            </a:fld>
            <a:endParaRPr lang="en-US"/>
          </a:p>
        </p:txBody>
      </p:sp>
    </p:spTree>
    <p:extLst>
      <p:ext uri="{BB962C8B-B14F-4D97-AF65-F5344CB8AC3E}">
        <p14:creationId xmlns:p14="http://schemas.microsoft.com/office/powerpoint/2010/main" val="1285456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https://github.com/dlwhittenbury/MySQL_IMDb_Project</a:t>
            </a:r>
          </a:p>
        </p:txBody>
      </p:sp>
      <p:sp>
        <p:nvSpPr>
          <p:cNvPr id="4" name="Slide Number Placeholder 3"/>
          <p:cNvSpPr>
            <a:spLocks noGrp="1"/>
          </p:cNvSpPr>
          <p:nvPr>
            <p:ph type="sldNum" sz="quarter" idx="5"/>
          </p:nvPr>
        </p:nvSpPr>
        <p:spPr/>
        <p:txBody>
          <a:bodyPr/>
          <a:lstStyle/>
          <a:p>
            <a:fld id="{1008974C-8A63-4254-9563-4BCDFF8F1342}" type="slidenum">
              <a:rPr lang="en-US" smtClean="0"/>
              <a:t>5</a:t>
            </a:fld>
            <a:endParaRPr lang="en-US"/>
          </a:p>
        </p:txBody>
      </p:sp>
    </p:spTree>
    <p:extLst>
      <p:ext uri="{BB962C8B-B14F-4D97-AF65-F5344CB8AC3E}">
        <p14:creationId xmlns:p14="http://schemas.microsoft.com/office/powerpoint/2010/main" val="534755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believe the struggle with this one is that the index no longer exists in the temporary table that is created by the inner subquery, so that the count takes longer to compute with no index available</a:t>
            </a:r>
          </a:p>
        </p:txBody>
      </p:sp>
      <p:sp>
        <p:nvSpPr>
          <p:cNvPr id="4" name="Slide Number Placeholder 3"/>
          <p:cNvSpPr>
            <a:spLocks noGrp="1"/>
          </p:cNvSpPr>
          <p:nvPr>
            <p:ph type="sldNum" sz="quarter" idx="5"/>
          </p:nvPr>
        </p:nvSpPr>
        <p:spPr/>
        <p:txBody>
          <a:bodyPr/>
          <a:lstStyle/>
          <a:p>
            <a:fld id="{1008974C-8A63-4254-9563-4BCDFF8F1342}" type="slidenum">
              <a:rPr lang="en-US" smtClean="0"/>
              <a:t>20</a:t>
            </a:fld>
            <a:endParaRPr lang="en-US"/>
          </a:p>
        </p:txBody>
      </p:sp>
    </p:spTree>
    <p:extLst>
      <p:ext uri="{BB962C8B-B14F-4D97-AF65-F5344CB8AC3E}">
        <p14:creationId xmlns:p14="http://schemas.microsoft.com/office/powerpoint/2010/main" val="1282011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counts faster because there is already an index on </a:t>
            </a:r>
            <a:r>
              <a:rPr lang="en-US" dirty="0" err="1"/>
              <a:t>startYear</a:t>
            </a:r>
            <a:endParaRPr lang="en-US" dirty="0"/>
          </a:p>
        </p:txBody>
      </p:sp>
      <p:sp>
        <p:nvSpPr>
          <p:cNvPr id="4" name="Slide Number Placeholder 3"/>
          <p:cNvSpPr>
            <a:spLocks noGrp="1"/>
          </p:cNvSpPr>
          <p:nvPr>
            <p:ph type="sldNum" sz="quarter" idx="5"/>
          </p:nvPr>
        </p:nvSpPr>
        <p:spPr/>
        <p:txBody>
          <a:bodyPr/>
          <a:lstStyle/>
          <a:p>
            <a:fld id="{1008974C-8A63-4254-9563-4BCDFF8F1342}" type="slidenum">
              <a:rPr lang="en-US" smtClean="0"/>
              <a:t>21</a:t>
            </a:fld>
            <a:endParaRPr lang="en-US"/>
          </a:p>
        </p:txBody>
      </p:sp>
    </p:spTree>
    <p:extLst>
      <p:ext uri="{BB962C8B-B14F-4D97-AF65-F5344CB8AC3E}">
        <p14:creationId xmlns:p14="http://schemas.microsoft.com/office/powerpoint/2010/main" val="2428651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speed here is 1.704 seconds.  Transfer time is 0.000 seconds.</a:t>
            </a:r>
          </a:p>
        </p:txBody>
      </p:sp>
      <p:sp>
        <p:nvSpPr>
          <p:cNvPr id="4" name="Slide Number Placeholder 3"/>
          <p:cNvSpPr>
            <a:spLocks noGrp="1"/>
          </p:cNvSpPr>
          <p:nvPr>
            <p:ph type="sldNum" sz="quarter" idx="5"/>
          </p:nvPr>
        </p:nvSpPr>
        <p:spPr/>
        <p:txBody>
          <a:bodyPr/>
          <a:lstStyle/>
          <a:p>
            <a:fld id="{1008974C-8A63-4254-9563-4BCDFF8F1342}" type="slidenum">
              <a:rPr lang="en-US" smtClean="0"/>
              <a:t>7</a:t>
            </a:fld>
            <a:endParaRPr lang="en-US"/>
          </a:p>
        </p:txBody>
      </p:sp>
    </p:spTree>
    <p:extLst>
      <p:ext uri="{BB962C8B-B14F-4D97-AF65-F5344CB8AC3E}">
        <p14:creationId xmlns:p14="http://schemas.microsoft.com/office/powerpoint/2010/main" val="2223118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difference between how long the query takes (find the right data) versus how long it takes to transfer the data (in memory or over the wire)</a:t>
            </a:r>
          </a:p>
        </p:txBody>
      </p:sp>
      <p:sp>
        <p:nvSpPr>
          <p:cNvPr id="4" name="Slide Number Placeholder 3"/>
          <p:cNvSpPr>
            <a:spLocks noGrp="1"/>
          </p:cNvSpPr>
          <p:nvPr>
            <p:ph type="sldNum" sz="quarter" idx="5"/>
          </p:nvPr>
        </p:nvSpPr>
        <p:spPr/>
        <p:txBody>
          <a:bodyPr/>
          <a:lstStyle/>
          <a:p>
            <a:fld id="{1008974C-8A63-4254-9563-4BCDFF8F1342}" type="slidenum">
              <a:rPr lang="en-US" smtClean="0"/>
              <a:t>8</a:t>
            </a:fld>
            <a:endParaRPr lang="en-US"/>
          </a:p>
        </p:txBody>
      </p:sp>
    </p:spTree>
    <p:extLst>
      <p:ext uri="{BB962C8B-B14F-4D97-AF65-F5344CB8AC3E}">
        <p14:creationId xmlns:p14="http://schemas.microsoft.com/office/powerpoint/2010/main" val="401012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shown is a B-tree</a:t>
            </a:r>
          </a:p>
        </p:txBody>
      </p:sp>
      <p:sp>
        <p:nvSpPr>
          <p:cNvPr id="4" name="Slide Number Placeholder 3"/>
          <p:cNvSpPr>
            <a:spLocks noGrp="1"/>
          </p:cNvSpPr>
          <p:nvPr>
            <p:ph type="sldNum" sz="quarter" idx="5"/>
          </p:nvPr>
        </p:nvSpPr>
        <p:spPr/>
        <p:txBody>
          <a:bodyPr/>
          <a:lstStyle/>
          <a:p>
            <a:fld id="{1008974C-8A63-4254-9563-4BCDFF8F1342}" type="slidenum">
              <a:rPr lang="en-US" smtClean="0"/>
              <a:t>10</a:t>
            </a:fld>
            <a:endParaRPr lang="en-US"/>
          </a:p>
        </p:txBody>
      </p:sp>
    </p:spTree>
    <p:extLst>
      <p:ext uri="{BB962C8B-B14F-4D97-AF65-F5344CB8AC3E}">
        <p14:creationId xmlns:p14="http://schemas.microsoft.com/office/powerpoint/2010/main" val="2916440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Log(15 million) ~= 7.2</a:t>
            </a:r>
          </a:p>
        </p:txBody>
      </p:sp>
      <p:sp>
        <p:nvSpPr>
          <p:cNvPr id="4" name="Slide Number Placeholder 3"/>
          <p:cNvSpPr>
            <a:spLocks noGrp="1"/>
          </p:cNvSpPr>
          <p:nvPr>
            <p:ph type="sldNum" sz="quarter" idx="5"/>
          </p:nvPr>
        </p:nvSpPr>
        <p:spPr/>
        <p:txBody>
          <a:bodyPr/>
          <a:lstStyle/>
          <a:p>
            <a:fld id="{1008974C-8A63-4254-9563-4BCDFF8F1342}" type="slidenum">
              <a:rPr lang="en-US" smtClean="0"/>
              <a:t>11</a:t>
            </a:fld>
            <a:endParaRPr lang="en-US"/>
          </a:p>
        </p:txBody>
      </p:sp>
    </p:spTree>
    <p:extLst>
      <p:ext uri="{BB962C8B-B14F-4D97-AF65-F5344CB8AC3E}">
        <p14:creationId xmlns:p14="http://schemas.microsoft.com/office/powerpoint/2010/main" val="2659157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without an index</a:t>
            </a:r>
          </a:p>
        </p:txBody>
      </p:sp>
      <p:sp>
        <p:nvSpPr>
          <p:cNvPr id="4" name="Slide Number Placeholder 3"/>
          <p:cNvSpPr>
            <a:spLocks noGrp="1"/>
          </p:cNvSpPr>
          <p:nvPr>
            <p:ph type="sldNum" sz="quarter" idx="5"/>
          </p:nvPr>
        </p:nvSpPr>
        <p:spPr/>
        <p:txBody>
          <a:bodyPr/>
          <a:lstStyle/>
          <a:p>
            <a:fld id="{1008974C-8A63-4254-9563-4BCDFF8F1342}" type="slidenum">
              <a:rPr lang="en-US" smtClean="0"/>
              <a:t>12</a:t>
            </a:fld>
            <a:endParaRPr lang="en-US"/>
          </a:p>
        </p:txBody>
      </p:sp>
    </p:spTree>
    <p:extLst>
      <p:ext uri="{BB962C8B-B14F-4D97-AF65-F5344CB8AC3E}">
        <p14:creationId xmlns:p14="http://schemas.microsoft.com/office/powerpoint/2010/main" val="3835062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100x improvement!</a:t>
            </a:r>
          </a:p>
        </p:txBody>
      </p:sp>
      <p:sp>
        <p:nvSpPr>
          <p:cNvPr id="4" name="Slide Number Placeholder 3"/>
          <p:cNvSpPr>
            <a:spLocks noGrp="1"/>
          </p:cNvSpPr>
          <p:nvPr>
            <p:ph type="sldNum" sz="quarter" idx="5"/>
          </p:nvPr>
        </p:nvSpPr>
        <p:spPr/>
        <p:txBody>
          <a:bodyPr/>
          <a:lstStyle/>
          <a:p>
            <a:fld id="{1008974C-8A63-4254-9563-4BCDFF8F1342}" type="slidenum">
              <a:rPr lang="en-US" smtClean="0"/>
              <a:t>13</a:t>
            </a:fld>
            <a:endParaRPr lang="en-US"/>
          </a:p>
        </p:txBody>
      </p:sp>
    </p:spTree>
    <p:extLst>
      <p:ext uri="{BB962C8B-B14F-4D97-AF65-F5344CB8AC3E}">
        <p14:creationId xmlns:p14="http://schemas.microsoft.com/office/powerpoint/2010/main" val="1845139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MySQL grabs all records from the ratings table</a:t>
            </a:r>
          </a:p>
          <a:p>
            <a:r>
              <a:rPr lang="en-US" dirty="0"/>
              <a:t>Then grabs the corresponding record from the basics table</a:t>
            </a:r>
          </a:p>
          <a:p>
            <a:r>
              <a:rPr lang="en-US" dirty="0"/>
              <a:t>Then does the sorts</a:t>
            </a:r>
          </a:p>
          <a:p>
            <a:endParaRPr lang="en-US" dirty="0"/>
          </a:p>
          <a:p>
            <a:r>
              <a:rPr lang="en-US" dirty="0"/>
              <a:t>Notice no key on the first query… (key = index)</a:t>
            </a:r>
          </a:p>
        </p:txBody>
      </p:sp>
      <p:sp>
        <p:nvSpPr>
          <p:cNvPr id="4" name="Slide Number Placeholder 3"/>
          <p:cNvSpPr>
            <a:spLocks noGrp="1"/>
          </p:cNvSpPr>
          <p:nvPr>
            <p:ph type="sldNum" sz="quarter" idx="5"/>
          </p:nvPr>
        </p:nvSpPr>
        <p:spPr/>
        <p:txBody>
          <a:bodyPr/>
          <a:lstStyle/>
          <a:p>
            <a:fld id="{1008974C-8A63-4254-9563-4BCDFF8F1342}" type="slidenum">
              <a:rPr lang="en-US" smtClean="0"/>
              <a:t>17</a:t>
            </a:fld>
            <a:endParaRPr lang="en-US"/>
          </a:p>
        </p:txBody>
      </p:sp>
    </p:spTree>
    <p:extLst>
      <p:ext uri="{BB962C8B-B14F-4D97-AF65-F5344CB8AC3E}">
        <p14:creationId xmlns:p14="http://schemas.microsoft.com/office/powerpoint/2010/main" val="1027253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query but with index on order by attributes, notice here the explain statement has a key for both steps</a:t>
            </a:r>
          </a:p>
        </p:txBody>
      </p:sp>
      <p:sp>
        <p:nvSpPr>
          <p:cNvPr id="4" name="Slide Number Placeholder 3"/>
          <p:cNvSpPr>
            <a:spLocks noGrp="1"/>
          </p:cNvSpPr>
          <p:nvPr>
            <p:ph type="sldNum" sz="quarter" idx="5"/>
          </p:nvPr>
        </p:nvSpPr>
        <p:spPr/>
        <p:txBody>
          <a:bodyPr/>
          <a:lstStyle/>
          <a:p>
            <a:fld id="{1008974C-8A63-4254-9563-4BCDFF8F1342}" type="slidenum">
              <a:rPr lang="en-US" smtClean="0"/>
              <a:t>18</a:t>
            </a:fld>
            <a:endParaRPr lang="en-US"/>
          </a:p>
        </p:txBody>
      </p:sp>
    </p:spTree>
    <p:extLst>
      <p:ext uri="{BB962C8B-B14F-4D97-AF65-F5344CB8AC3E}">
        <p14:creationId xmlns:p14="http://schemas.microsoft.com/office/powerpoint/2010/main" val="10779105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1E40CB0B-B8D2-4451-A85D-4953233ABC68}" type="datetime4">
              <a:rPr lang="en-US" smtClean="0"/>
              <a:t>November 25, 2024</a:t>
            </a:fld>
            <a:endParaRPr lang="en-US"/>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r>
              <a:rPr lang="en-US"/>
              <a:t>CS393: Database Systems</a:t>
            </a:r>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AF197084-1CDD-41AE-A38E-5CB8C4388F1F}" type="slidenum">
              <a:rPr lang="en-US" smtClean="0"/>
              <a:t>‹#›</a:t>
            </a:fld>
            <a:endParaRPr lang="en-US"/>
          </a:p>
        </p:txBody>
      </p:sp>
      <p:sp>
        <p:nvSpPr>
          <p:cNvPr id="7" name="Rectangle 6">
            <a:extLst>
              <a:ext uri="{FF2B5EF4-FFF2-40B4-BE49-F238E27FC236}">
                <a16:creationId xmlns:a16="http://schemas.microsoft.com/office/drawing/2014/main" id="{7EF18878-A914-4784-91B9-01253C92A214}"/>
              </a:ext>
            </a:extLst>
          </p:cNvPr>
          <p:cNvSpPr/>
          <p:nvPr userDrawn="1"/>
        </p:nvSpPr>
        <p:spPr>
          <a:xfrm>
            <a:off x="0" y="0"/>
            <a:ext cx="12192000" cy="6858000"/>
          </a:xfrm>
          <a:prstGeom prst="rect">
            <a:avLst/>
          </a:prstGeom>
          <a:blipFill dpi="0" rotWithShape="1">
            <a:blip r:embed="rId3" cstate="print">
              <a:alphaModFix amt="5000"/>
              <a:extLst>
                <a:ext uri="{28A0092B-C50C-407E-A947-70E740481C1C}">
                  <a14:useLocalDpi xmlns:a14="http://schemas.microsoft.com/office/drawing/2010/main"/>
                </a:ext>
              </a:extLst>
            </a:blip>
            <a:srcRect/>
            <a:tile tx="0" ty="-2794000" sx="61000" sy="61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189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2C90F7-C998-4EE0-AA03-52D077A13D18}" type="datetime4">
              <a:rPr lang="en-US" smtClean="0"/>
              <a:t>November 25, 2024</a:t>
            </a:fld>
            <a:endParaRPr lang="en-US"/>
          </a:p>
        </p:txBody>
      </p:sp>
      <p:sp>
        <p:nvSpPr>
          <p:cNvPr id="6" name="Footer Placeholder 5"/>
          <p:cNvSpPr>
            <a:spLocks noGrp="1"/>
          </p:cNvSpPr>
          <p:nvPr>
            <p:ph type="ftr" sz="quarter" idx="11"/>
          </p:nvPr>
        </p:nvSpPr>
        <p:spPr/>
        <p:txBody>
          <a:bodyPr/>
          <a:lstStyle/>
          <a:p>
            <a:r>
              <a:rPr lang="en-US"/>
              <a:t>CS393: Database Systems</a:t>
            </a: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71485514"/>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C2C90F7-C998-4EE0-AA03-52D077A13D18}" type="datetime4">
              <a:rPr lang="en-US" smtClean="0"/>
              <a:t>November 25, 2024</a:t>
            </a:fld>
            <a:endParaRPr lang="en-US"/>
          </a:p>
        </p:txBody>
      </p:sp>
      <p:sp>
        <p:nvSpPr>
          <p:cNvPr id="5" name="Footer Placeholder 4"/>
          <p:cNvSpPr>
            <a:spLocks noGrp="1"/>
          </p:cNvSpPr>
          <p:nvPr>
            <p:ph type="ftr" sz="quarter" idx="11"/>
          </p:nvPr>
        </p:nvSpPr>
        <p:spPr/>
        <p:txBody>
          <a:bodyPr/>
          <a:lstStyle/>
          <a:p>
            <a:r>
              <a:rPr lang="en-US"/>
              <a:t>CS393: Database Systems</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159432344"/>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US"/>
              <a:t>Click to edit Master title style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US"/>
              <a:t>Click to 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C2C90F7-C998-4EE0-AA03-52D077A13D18}" type="datetime4">
              <a:rPr lang="en-US" smtClean="0"/>
              <a:t>November 25, 2024</a:t>
            </a:fld>
            <a:endParaRPr lang="en-US"/>
          </a:p>
        </p:txBody>
      </p:sp>
      <p:sp>
        <p:nvSpPr>
          <p:cNvPr id="5" name="Footer Placeholder 4"/>
          <p:cNvSpPr>
            <a:spLocks noGrp="1"/>
          </p:cNvSpPr>
          <p:nvPr>
            <p:ph type="ftr" sz="quarter" idx="11"/>
          </p:nvPr>
        </p:nvSpPr>
        <p:spPr/>
        <p:txBody>
          <a:bodyPr/>
          <a:lstStyle/>
          <a:p>
            <a:r>
              <a:rPr lang="en-US"/>
              <a:t>CS393: Database Systems</a:t>
            </a:r>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3411687014"/>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2C90F7-C998-4EE0-AA03-52D077A13D18}" type="datetime4">
              <a:rPr lang="en-US" smtClean="0"/>
              <a:t>November 25, 2024</a:t>
            </a:fld>
            <a:endParaRPr lang="en-US"/>
          </a:p>
        </p:txBody>
      </p:sp>
      <p:sp>
        <p:nvSpPr>
          <p:cNvPr id="5" name="Footer Placeholder 4"/>
          <p:cNvSpPr>
            <a:spLocks noGrp="1"/>
          </p:cNvSpPr>
          <p:nvPr>
            <p:ph type="ftr" sz="quarter" idx="11"/>
          </p:nvPr>
        </p:nvSpPr>
        <p:spPr/>
        <p:txBody>
          <a:bodyPr/>
          <a:lstStyle/>
          <a:p>
            <a:r>
              <a:rPr lang="en-US"/>
              <a:t>CS393: Database Systems</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2448254068"/>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2C90F7-C998-4EE0-AA03-52D077A13D18}" type="datetime4">
              <a:rPr lang="en-US" smtClean="0"/>
              <a:t>November 25, 2024</a:t>
            </a:fld>
            <a:endParaRPr lang="en-US"/>
          </a:p>
        </p:txBody>
      </p:sp>
      <p:sp>
        <p:nvSpPr>
          <p:cNvPr id="8" name="Footer Placeholder 7"/>
          <p:cNvSpPr>
            <a:spLocks noGrp="1"/>
          </p:cNvSpPr>
          <p:nvPr>
            <p:ph type="ftr" sz="quarter" idx="11"/>
          </p:nvPr>
        </p:nvSpPr>
        <p:spPr/>
        <p:txBody>
          <a:bodyPr/>
          <a:lstStyle/>
          <a:p>
            <a:r>
              <a:rPr lang="en-US"/>
              <a:t>CS393: Database Systems</a:t>
            </a:r>
          </a:p>
        </p:txBody>
      </p:sp>
      <p:sp>
        <p:nvSpPr>
          <p:cNvPr id="9" name="Slide Number Placeholder 8"/>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3211951318"/>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2C90F7-C998-4EE0-AA03-52D077A13D18}" type="datetime4">
              <a:rPr lang="en-US" smtClean="0"/>
              <a:t>November 25, 2024</a:t>
            </a:fld>
            <a:endParaRPr lang="en-US"/>
          </a:p>
        </p:txBody>
      </p:sp>
      <p:sp>
        <p:nvSpPr>
          <p:cNvPr id="8" name="Footer Placeholder 7"/>
          <p:cNvSpPr>
            <a:spLocks noGrp="1"/>
          </p:cNvSpPr>
          <p:nvPr>
            <p:ph type="ftr" sz="quarter" idx="11"/>
          </p:nvPr>
        </p:nvSpPr>
        <p:spPr/>
        <p:txBody>
          <a:bodyPr/>
          <a:lstStyle/>
          <a:p>
            <a:r>
              <a:rPr lang="en-US"/>
              <a:t>CS393: Database Systems</a:t>
            </a:r>
          </a:p>
        </p:txBody>
      </p:sp>
      <p:sp>
        <p:nvSpPr>
          <p:cNvPr id="9" name="Slide Number Placeholder 8"/>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1196742583"/>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6368EF-A475-4CEB-9AE3-BB544C0524A7}" type="datetime4">
              <a:rPr lang="en-US" smtClean="0"/>
              <a:t>November 25, 2024</a:t>
            </a:fld>
            <a:endParaRPr lang="en-US"/>
          </a:p>
        </p:txBody>
      </p:sp>
      <p:sp>
        <p:nvSpPr>
          <p:cNvPr id="5" name="Footer Placeholder 4"/>
          <p:cNvSpPr>
            <a:spLocks noGrp="1"/>
          </p:cNvSpPr>
          <p:nvPr>
            <p:ph type="ftr" sz="quarter" idx="11"/>
          </p:nvPr>
        </p:nvSpPr>
        <p:spPr/>
        <p:txBody>
          <a:bodyPr/>
          <a:lstStyle/>
          <a:p>
            <a:r>
              <a:rPr lang="en-US"/>
              <a:t>CS393: Database Systems</a:t>
            </a:r>
          </a:p>
        </p:txBody>
      </p:sp>
      <p:sp>
        <p:nvSpPr>
          <p:cNvPr id="6" name="Slide Number Placeholder 5"/>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30041378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B02C1C-F015-4B16-8518-D8B9F2BBA9D2}" type="datetime4">
              <a:rPr lang="en-US" smtClean="0"/>
              <a:t>November 25, 2024</a:t>
            </a:fld>
            <a:endParaRPr lang="en-US"/>
          </a:p>
        </p:txBody>
      </p:sp>
      <p:sp>
        <p:nvSpPr>
          <p:cNvPr id="5" name="Footer Placeholder 4"/>
          <p:cNvSpPr>
            <a:spLocks noGrp="1"/>
          </p:cNvSpPr>
          <p:nvPr>
            <p:ph type="ftr" sz="quarter" idx="11"/>
          </p:nvPr>
        </p:nvSpPr>
        <p:spPr/>
        <p:txBody>
          <a:bodyPr/>
          <a:lstStyle/>
          <a:p>
            <a:r>
              <a:rPr lang="en-US"/>
              <a:t>CS393: Database Systems</a:t>
            </a:r>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3872463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E31241-2E3F-4131-B959-C23C4EAC73D8}" type="datetime4">
              <a:rPr lang="en-US" smtClean="0"/>
              <a:t>November 25, 2024</a:t>
            </a:fld>
            <a:endParaRPr lang="en-US"/>
          </a:p>
        </p:txBody>
      </p:sp>
      <p:sp>
        <p:nvSpPr>
          <p:cNvPr id="5" name="Footer Placeholder 4"/>
          <p:cNvSpPr>
            <a:spLocks noGrp="1"/>
          </p:cNvSpPr>
          <p:nvPr>
            <p:ph type="ftr" sz="quarter" idx="11"/>
          </p:nvPr>
        </p:nvSpPr>
        <p:spPr/>
        <p:txBody>
          <a:bodyPr/>
          <a:lstStyle>
            <a:lvl1pPr>
              <a:defRPr sz="1000" b="1"/>
            </a:lvl1pPr>
          </a:lstStyle>
          <a:p>
            <a:r>
              <a:rPr lang="en-US"/>
              <a:t>CS393: Database Systems</a:t>
            </a:r>
          </a:p>
        </p:txBody>
      </p:sp>
      <p:sp>
        <p:nvSpPr>
          <p:cNvPr id="6" name="Slide Number Placeholder 5"/>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1170058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FF484B-4FB3-4AD0-BE99-12679369F4CA}" type="datetime4">
              <a:rPr lang="en-US" smtClean="0"/>
              <a:t>November 25, 2024</a:t>
            </a:fld>
            <a:endParaRPr lang="en-US"/>
          </a:p>
        </p:txBody>
      </p:sp>
      <p:sp>
        <p:nvSpPr>
          <p:cNvPr id="5" name="Footer Placeholder 4"/>
          <p:cNvSpPr>
            <a:spLocks noGrp="1"/>
          </p:cNvSpPr>
          <p:nvPr>
            <p:ph type="ftr" sz="quarter" idx="11"/>
          </p:nvPr>
        </p:nvSpPr>
        <p:spPr/>
        <p:txBody>
          <a:bodyPr/>
          <a:lstStyle>
            <a:lvl1pPr>
              <a:defRPr sz="1000" b="1"/>
            </a:lvl1pPr>
          </a:lstStyle>
          <a:p>
            <a:r>
              <a:rPr lang="en-US"/>
              <a:t>CS393: Database Systems</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857179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030DAD-C246-4E34-AC65-272CB44001AA}" type="datetime4">
              <a:rPr lang="en-US" smtClean="0"/>
              <a:t>November 25, 2024</a:t>
            </a:fld>
            <a:endParaRPr lang="en-US"/>
          </a:p>
        </p:txBody>
      </p:sp>
      <p:sp>
        <p:nvSpPr>
          <p:cNvPr id="6" name="Footer Placeholder 5"/>
          <p:cNvSpPr>
            <a:spLocks noGrp="1"/>
          </p:cNvSpPr>
          <p:nvPr>
            <p:ph type="ftr" sz="quarter" idx="11"/>
          </p:nvPr>
        </p:nvSpPr>
        <p:spPr/>
        <p:txBody>
          <a:bodyPr/>
          <a:lstStyle/>
          <a:p>
            <a:r>
              <a:rPr lang="en-US"/>
              <a:t>CS393: Database Systems</a:t>
            </a:r>
          </a:p>
        </p:txBody>
      </p:sp>
      <p:sp>
        <p:nvSpPr>
          <p:cNvPr id="7" name="Slide Number Placeholder 6"/>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3288864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4CE296-2009-4293-92B3-BD69F4519974}" type="datetime4">
              <a:rPr lang="en-US" smtClean="0"/>
              <a:t>November 25, 2024</a:t>
            </a:fld>
            <a:endParaRPr lang="en-US"/>
          </a:p>
        </p:txBody>
      </p:sp>
      <p:sp>
        <p:nvSpPr>
          <p:cNvPr id="8" name="Footer Placeholder 7"/>
          <p:cNvSpPr>
            <a:spLocks noGrp="1"/>
          </p:cNvSpPr>
          <p:nvPr>
            <p:ph type="ftr" sz="quarter" idx="11"/>
          </p:nvPr>
        </p:nvSpPr>
        <p:spPr/>
        <p:txBody>
          <a:bodyPr/>
          <a:lstStyle/>
          <a:p>
            <a:r>
              <a:rPr lang="en-US"/>
              <a:t>CS393: Database Systems</a:t>
            </a:r>
          </a:p>
        </p:txBody>
      </p:sp>
      <p:sp>
        <p:nvSpPr>
          <p:cNvPr id="9" name="Slide Number Placeholder 8"/>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131161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C351C7-1A7B-439F-80D1-4A80BA0AAA10}" type="datetime4">
              <a:rPr lang="en-US" smtClean="0"/>
              <a:t>November 25, 2024</a:t>
            </a:fld>
            <a:endParaRPr lang="en-US"/>
          </a:p>
        </p:txBody>
      </p:sp>
      <p:sp>
        <p:nvSpPr>
          <p:cNvPr id="4" name="Footer Placeholder 3"/>
          <p:cNvSpPr>
            <a:spLocks noGrp="1"/>
          </p:cNvSpPr>
          <p:nvPr>
            <p:ph type="ftr" sz="quarter" idx="11"/>
          </p:nvPr>
        </p:nvSpPr>
        <p:spPr/>
        <p:txBody>
          <a:bodyPr/>
          <a:lstStyle/>
          <a:p>
            <a:r>
              <a:rPr lang="en-US"/>
              <a:t>CS393: Database Systems</a:t>
            </a:r>
          </a:p>
        </p:txBody>
      </p:sp>
      <p:sp>
        <p:nvSpPr>
          <p:cNvPr id="5" name="Slide Number Placeholder 4"/>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554575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5B161F-582E-40C1-A509-8C06AE2EF5C9}" type="datetime4">
              <a:rPr lang="en-US" smtClean="0"/>
              <a:t>November 25, 2024</a:t>
            </a:fld>
            <a:endParaRPr lang="en-US"/>
          </a:p>
        </p:txBody>
      </p:sp>
      <p:sp>
        <p:nvSpPr>
          <p:cNvPr id="3" name="Footer Placeholder 2"/>
          <p:cNvSpPr>
            <a:spLocks noGrp="1"/>
          </p:cNvSpPr>
          <p:nvPr>
            <p:ph type="ftr" sz="quarter" idx="11"/>
          </p:nvPr>
        </p:nvSpPr>
        <p:spPr/>
        <p:txBody>
          <a:bodyPr/>
          <a:lstStyle/>
          <a:p>
            <a:r>
              <a:rPr lang="en-US"/>
              <a:t>CS393: Database Systems</a:t>
            </a:r>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2699524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9B8686-A33B-4D3C-B086-EA5EFC4584B4}" type="datetime4">
              <a:rPr lang="en-US" smtClean="0"/>
              <a:t>November 25, 2024</a:t>
            </a:fld>
            <a:endParaRPr lang="en-US"/>
          </a:p>
        </p:txBody>
      </p:sp>
      <p:sp>
        <p:nvSpPr>
          <p:cNvPr id="6" name="Footer Placeholder 5"/>
          <p:cNvSpPr>
            <a:spLocks noGrp="1"/>
          </p:cNvSpPr>
          <p:nvPr>
            <p:ph type="ftr" sz="quarter" idx="11"/>
          </p:nvPr>
        </p:nvSpPr>
        <p:spPr/>
        <p:txBody>
          <a:bodyPr/>
          <a:lstStyle/>
          <a:p>
            <a:r>
              <a:rPr lang="en-US"/>
              <a:t>CS393: Database Systems</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810095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3CC586-4E05-4A51-9903-A238C60B67F1}" type="datetime4">
              <a:rPr lang="en-US" smtClean="0"/>
              <a:t>November 25, 2024</a:t>
            </a:fld>
            <a:endParaRPr lang="en-US"/>
          </a:p>
        </p:txBody>
      </p:sp>
      <p:sp>
        <p:nvSpPr>
          <p:cNvPr id="6" name="Footer Placeholder 5"/>
          <p:cNvSpPr>
            <a:spLocks noGrp="1"/>
          </p:cNvSpPr>
          <p:nvPr>
            <p:ph type="ftr" sz="quarter" idx="11"/>
          </p:nvPr>
        </p:nvSpPr>
        <p:spPr/>
        <p:txBody>
          <a:bodyPr/>
          <a:lstStyle/>
          <a:p>
            <a:r>
              <a:rPr lang="en-US"/>
              <a:t>CS393: Database Systems</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F197084-1CDD-41AE-A38E-5CB8C4388F1F}" type="slidenum">
              <a:rPr lang="en-US" smtClean="0"/>
              <a:t>‹#›</a:t>
            </a:fld>
            <a:endParaRPr lang="en-US"/>
          </a:p>
        </p:txBody>
      </p:sp>
    </p:spTree>
    <p:extLst>
      <p:ext uri="{BB962C8B-B14F-4D97-AF65-F5344CB8AC3E}">
        <p14:creationId xmlns:p14="http://schemas.microsoft.com/office/powerpoint/2010/main" val="1306083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3C2C90F7-C998-4EE0-AA03-52D077A13D18}" type="datetime4">
              <a:rPr lang="en-US" smtClean="0"/>
              <a:t>November 25, 2024</a:t>
            </a:fld>
            <a:endParaRPr lang="en-US"/>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r>
              <a:rPr lang="en-US"/>
              <a:t>CS393: Database Systems</a:t>
            </a:r>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AF197084-1CDD-41AE-A38E-5CB8C4388F1F}" type="slidenum">
              <a:rPr lang="en-US" smtClean="0"/>
              <a:t>‹#›</a:t>
            </a:fld>
            <a:endParaRPr lang="en-US"/>
          </a:p>
        </p:txBody>
      </p:sp>
      <p:pic>
        <p:nvPicPr>
          <p:cNvPr id="7" name="Picture 6">
            <a:extLst>
              <a:ext uri="{FF2B5EF4-FFF2-40B4-BE49-F238E27FC236}">
                <a16:creationId xmlns:a16="http://schemas.microsoft.com/office/drawing/2014/main" id="{11435B22-2D6A-BC7E-BEAD-ED7054836401}"/>
              </a:ext>
            </a:extLst>
          </p:cNvPr>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45239" y="22860"/>
            <a:ext cx="1080838" cy="1097280"/>
          </a:xfrm>
          <a:prstGeom prst="rect">
            <a:avLst/>
          </a:prstGeom>
        </p:spPr>
      </p:pic>
      <p:pic>
        <p:nvPicPr>
          <p:cNvPr id="8" name="Picture 7">
            <a:extLst>
              <a:ext uri="{FF2B5EF4-FFF2-40B4-BE49-F238E27FC236}">
                <a16:creationId xmlns:a16="http://schemas.microsoft.com/office/drawing/2014/main" id="{3ABB6E0C-D5DC-67E4-2208-368D39378369}"/>
              </a:ext>
            </a:extLst>
          </p:cNvPr>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a:xfrm>
            <a:off x="11033175" y="47498"/>
            <a:ext cx="1095273" cy="1097280"/>
          </a:xfrm>
          <a:prstGeom prst="rect">
            <a:avLst/>
          </a:prstGeom>
        </p:spPr>
      </p:pic>
    </p:spTree>
    <p:extLst>
      <p:ext uri="{BB962C8B-B14F-4D97-AF65-F5344CB8AC3E}">
        <p14:creationId xmlns:p14="http://schemas.microsoft.com/office/powerpoint/2010/main" val="117035806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hf hd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E2DAC-8F14-49C5-B65E-1545269CF4BB}"/>
              </a:ext>
            </a:extLst>
          </p:cNvPr>
          <p:cNvSpPr>
            <a:spLocks noGrp="1"/>
          </p:cNvSpPr>
          <p:nvPr>
            <p:ph type="ctrTitle"/>
          </p:nvPr>
        </p:nvSpPr>
        <p:spPr>
          <a:xfrm>
            <a:off x="1154955" y="2099733"/>
            <a:ext cx="8825658" cy="2677648"/>
          </a:xfrm>
        </p:spPr>
        <p:txBody>
          <a:bodyPr/>
          <a:lstStyle/>
          <a:p>
            <a:r>
              <a:rPr lang="en-US" dirty="0"/>
              <a:t>Performance Tuning</a:t>
            </a:r>
          </a:p>
        </p:txBody>
      </p:sp>
      <p:sp>
        <p:nvSpPr>
          <p:cNvPr id="3" name="Subtitle 2">
            <a:extLst>
              <a:ext uri="{FF2B5EF4-FFF2-40B4-BE49-F238E27FC236}">
                <a16:creationId xmlns:a16="http://schemas.microsoft.com/office/drawing/2014/main" id="{87698E09-2D18-40D7-B869-B685FC1259C4}"/>
              </a:ext>
            </a:extLst>
          </p:cNvPr>
          <p:cNvSpPr>
            <a:spLocks noGrp="1"/>
          </p:cNvSpPr>
          <p:nvPr>
            <p:ph type="subTitle" idx="1"/>
          </p:nvPr>
        </p:nvSpPr>
        <p:spPr>
          <a:xfrm>
            <a:off x="1154955" y="4777380"/>
            <a:ext cx="8825658" cy="861420"/>
          </a:xfrm>
        </p:spPr>
        <p:txBody>
          <a:bodyPr vert="horz" lIns="91440" tIns="45720" rIns="91440" bIns="45720" rtlCol="0" anchor="t">
            <a:normAutofit/>
          </a:bodyPr>
          <a:lstStyle/>
          <a:p>
            <a:r>
              <a:rPr lang="en-US" dirty="0"/>
              <a:t>C393: Database Systems</a:t>
            </a:r>
          </a:p>
        </p:txBody>
      </p:sp>
    </p:spTree>
    <p:extLst>
      <p:ext uri="{BB962C8B-B14F-4D97-AF65-F5344CB8AC3E}">
        <p14:creationId xmlns:p14="http://schemas.microsoft.com/office/powerpoint/2010/main" val="2600960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F1571D-693E-2761-5201-554A5DF583F9}"/>
              </a:ext>
            </a:extLst>
          </p:cNvPr>
          <p:cNvSpPr>
            <a:spLocks noGrp="1"/>
          </p:cNvSpPr>
          <p:nvPr>
            <p:ph type="title"/>
          </p:nvPr>
        </p:nvSpPr>
        <p:spPr/>
        <p:txBody>
          <a:bodyPr/>
          <a:lstStyle/>
          <a:p>
            <a:r>
              <a:rPr lang="en-US" dirty="0"/>
              <a:t>What is indexing?</a:t>
            </a:r>
          </a:p>
        </p:txBody>
      </p:sp>
      <p:sp>
        <p:nvSpPr>
          <p:cNvPr id="8" name="Content Placeholder 7">
            <a:extLst>
              <a:ext uri="{FF2B5EF4-FFF2-40B4-BE49-F238E27FC236}">
                <a16:creationId xmlns:a16="http://schemas.microsoft.com/office/drawing/2014/main" id="{70E14205-1554-AF68-F7BD-31CCEAC51998}"/>
              </a:ext>
            </a:extLst>
          </p:cNvPr>
          <p:cNvSpPr>
            <a:spLocks noGrp="1"/>
          </p:cNvSpPr>
          <p:nvPr>
            <p:ph idx="1"/>
          </p:nvPr>
        </p:nvSpPr>
        <p:spPr/>
        <p:txBody>
          <a:bodyPr/>
          <a:lstStyle/>
          <a:p>
            <a:r>
              <a:rPr lang="en-US" dirty="0"/>
              <a:t>An index is a data structure that stores information in a particular way such that it…</a:t>
            </a:r>
          </a:p>
          <a:p>
            <a:pPr lvl="1"/>
            <a:r>
              <a:rPr lang="en-US" dirty="0"/>
              <a:t>Is quick to search</a:t>
            </a:r>
          </a:p>
          <a:p>
            <a:pPr lvl="1"/>
            <a:r>
              <a:rPr lang="en-US" dirty="0"/>
              <a:t>Is quick to update</a:t>
            </a:r>
          </a:p>
          <a:p>
            <a:pPr lvl="1"/>
            <a:r>
              <a:rPr lang="en-US" dirty="0"/>
              <a:t>Is quick to insert</a:t>
            </a:r>
          </a:p>
        </p:txBody>
      </p:sp>
      <p:sp>
        <p:nvSpPr>
          <p:cNvPr id="4" name="Date Placeholder 3">
            <a:extLst>
              <a:ext uri="{FF2B5EF4-FFF2-40B4-BE49-F238E27FC236}">
                <a16:creationId xmlns:a16="http://schemas.microsoft.com/office/drawing/2014/main" id="{EC1D379A-5251-0B19-08E7-F30FB83CC70B}"/>
              </a:ext>
            </a:extLst>
          </p:cNvPr>
          <p:cNvSpPr>
            <a:spLocks noGrp="1"/>
          </p:cNvSpPr>
          <p:nvPr>
            <p:ph type="dt" sz="half" idx="10"/>
          </p:nvPr>
        </p:nvSpPr>
        <p:spPr/>
        <p:txBody>
          <a:bodyPr/>
          <a:lstStyle/>
          <a:p>
            <a:fld id="{26FF484B-4FB3-4AD0-BE99-12679369F4CA}" type="datetime4">
              <a:rPr lang="en-US" smtClean="0"/>
              <a:t>November 25, 2024</a:t>
            </a:fld>
            <a:endParaRPr lang="en-US"/>
          </a:p>
        </p:txBody>
      </p:sp>
      <p:sp>
        <p:nvSpPr>
          <p:cNvPr id="5" name="Footer Placeholder 4">
            <a:extLst>
              <a:ext uri="{FF2B5EF4-FFF2-40B4-BE49-F238E27FC236}">
                <a16:creationId xmlns:a16="http://schemas.microsoft.com/office/drawing/2014/main" id="{B81069D9-FB47-EBC0-4A42-F76301C86989}"/>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99A33BB3-20EE-C614-0AEA-E29C69B4059E}"/>
              </a:ext>
            </a:extLst>
          </p:cNvPr>
          <p:cNvSpPr>
            <a:spLocks noGrp="1"/>
          </p:cNvSpPr>
          <p:nvPr>
            <p:ph type="sldNum" sz="quarter" idx="12"/>
          </p:nvPr>
        </p:nvSpPr>
        <p:spPr/>
        <p:txBody>
          <a:bodyPr/>
          <a:lstStyle/>
          <a:p>
            <a:fld id="{AF197084-1CDD-41AE-A38E-5CB8C4388F1F}" type="slidenum">
              <a:rPr lang="en-US" smtClean="0"/>
              <a:t>10</a:t>
            </a:fld>
            <a:endParaRPr lang="en-US"/>
          </a:p>
        </p:txBody>
      </p:sp>
      <p:pic>
        <p:nvPicPr>
          <p:cNvPr id="3076" name="Picture 4">
            <a:extLst>
              <a:ext uri="{FF2B5EF4-FFF2-40B4-BE49-F238E27FC236}">
                <a16:creationId xmlns:a16="http://schemas.microsoft.com/office/drawing/2014/main" id="{4E74FF69-F388-5F18-F92F-A6E4604D7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665" y="4311650"/>
            <a:ext cx="8524875"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215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02422-70CE-E933-3CE7-936D75B992FD}"/>
              </a:ext>
            </a:extLst>
          </p:cNvPr>
          <p:cNvSpPr>
            <a:spLocks noGrp="1"/>
          </p:cNvSpPr>
          <p:nvPr>
            <p:ph type="title"/>
          </p:nvPr>
        </p:nvSpPr>
        <p:spPr/>
        <p:txBody>
          <a:bodyPr/>
          <a:lstStyle/>
          <a:p>
            <a:r>
              <a:rPr lang="en-US" dirty="0"/>
              <a:t>Properties of B-Trees</a:t>
            </a:r>
          </a:p>
        </p:txBody>
      </p:sp>
      <p:sp>
        <p:nvSpPr>
          <p:cNvPr id="7" name="Content Placeholder 6">
            <a:extLst>
              <a:ext uri="{FF2B5EF4-FFF2-40B4-BE49-F238E27FC236}">
                <a16:creationId xmlns:a16="http://schemas.microsoft.com/office/drawing/2014/main" id="{7876F557-2DA9-0249-2385-F9D3536403D3}"/>
              </a:ext>
            </a:extLst>
          </p:cNvPr>
          <p:cNvSpPr>
            <a:spLocks noGrp="1"/>
          </p:cNvSpPr>
          <p:nvPr>
            <p:ph sz="half" idx="1"/>
          </p:nvPr>
        </p:nvSpPr>
        <p:spPr/>
        <p:txBody>
          <a:bodyPr/>
          <a:lstStyle/>
          <a:p>
            <a:r>
              <a:rPr lang="en-US" dirty="0"/>
              <a:t>Time complexity:</a:t>
            </a:r>
          </a:p>
          <a:p>
            <a:pPr lvl="1"/>
            <a:r>
              <a:rPr lang="en-US" dirty="0"/>
              <a:t>O(log n) searches</a:t>
            </a:r>
          </a:p>
          <a:p>
            <a:pPr lvl="1"/>
            <a:r>
              <a:rPr lang="en-US" dirty="0"/>
              <a:t>O(log n) inserts</a:t>
            </a:r>
          </a:p>
          <a:p>
            <a:pPr lvl="1"/>
            <a:r>
              <a:rPr lang="en-US" dirty="0"/>
              <a:t>O(log n) deletes</a:t>
            </a:r>
          </a:p>
          <a:p>
            <a:r>
              <a:rPr lang="en-US" dirty="0"/>
              <a:t>Very useful for exact and range searches</a:t>
            </a:r>
          </a:p>
          <a:p>
            <a:pPr lvl="1"/>
            <a:r>
              <a:rPr lang="en-US" dirty="0"/>
              <a:t>How many steps does it take to find 80?</a:t>
            </a:r>
          </a:p>
          <a:p>
            <a:pPr lvl="1"/>
            <a:r>
              <a:rPr lang="en-US" dirty="0"/>
              <a:t>What about all values &gt; 150?</a:t>
            </a:r>
          </a:p>
          <a:p>
            <a:pPr lvl="1"/>
            <a:r>
              <a:rPr lang="en-US" dirty="0"/>
              <a:t>All values &lt; 100?</a:t>
            </a:r>
          </a:p>
        </p:txBody>
      </p:sp>
      <p:sp>
        <p:nvSpPr>
          <p:cNvPr id="4" name="Date Placeholder 3">
            <a:extLst>
              <a:ext uri="{FF2B5EF4-FFF2-40B4-BE49-F238E27FC236}">
                <a16:creationId xmlns:a16="http://schemas.microsoft.com/office/drawing/2014/main" id="{C8D16200-8778-FD37-A15D-F745A5396EC0}"/>
              </a:ext>
            </a:extLst>
          </p:cNvPr>
          <p:cNvSpPr>
            <a:spLocks noGrp="1"/>
          </p:cNvSpPr>
          <p:nvPr>
            <p:ph type="dt" sz="half" idx="10"/>
          </p:nvPr>
        </p:nvSpPr>
        <p:spPr/>
        <p:txBody>
          <a:bodyPr/>
          <a:lstStyle/>
          <a:p>
            <a:fld id="{54E31241-2E3F-4131-B959-C23C4EAC73D8}" type="datetime4">
              <a:rPr lang="en-US" smtClean="0"/>
              <a:t>November 25, 2024</a:t>
            </a:fld>
            <a:endParaRPr lang="en-US"/>
          </a:p>
        </p:txBody>
      </p:sp>
      <p:sp>
        <p:nvSpPr>
          <p:cNvPr id="5" name="Footer Placeholder 4">
            <a:extLst>
              <a:ext uri="{FF2B5EF4-FFF2-40B4-BE49-F238E27FC236}">
                <a16:creationId xmlns:a16="http://schemas.microsoft.com/office/drawing/2014/main" id="{79A1CB65-B9C5-D64D-F273-A7B32024391A}"/>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DC33D740-8611-4364-2196-CEACADF26F29}"/>
              </a:ext>
            </a:extLst>
          </p:cNvPr>
          <p:cNvSpPr>
            <a:spLocks noGrp="1"/>
          </p:cNvSpPr>
          <p:nvPr>
            <p:ph type="sldNum" sz="quarter" idx="12"/>
          </p:nvPr>
        </p:nvSpPr>
        <p:spPr/>
        <p:txBody>
          <a:bodyPr/>
          <a:lstStyle/>
          <a:p>
            <a:fld id="{AF197084-1CDD-41AE-A38E-5CB8C4388F1F}" type="slidenum">
              <a:rPr lang="en-US" smtClean="0"/>
              <a:t>11</a:t>
            </a:fld>
            <a:endParaRPr lang="en-US"/>
          </a:p>
        </p:txBody>
      </p:sp>
      <p:pic>
        <p:nvPicPr>
          <p:cNvPr id="4100" name="Picture 4">
            <a:extLst>
              <a:ext uri="{FF2B5EF4-FFF2-40B4-BE49-F238E27FC236}">
                <a16:creationId xmlns:a16="http://schemas.microsoft.com/office/drawing/2014/main" id="{363B167B-9B8D-A6CF-F710-DD5023DCEB7E}"/>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08713" y="3718315"/>
            <a:ext cx="4827587" cy="1186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368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C5A0F-2529-B51A-1017-D2E76CD540AD}"/>
              </a:ext>
            </a:extLst>
          </p:cNvPr>
          <p:cNvSpPr>
            <a:spLocks noGrp="1"/>
          </p:cNvSpPr>
          <p:nvPr>
            <p:ph type="title"/>
          </p:nvPr>
        </p:nvSpPr>
        <p:spPr>
          <a:xfrm>
            <a:off x="1154954" y="973669"/>
            <a:ext cx="8825659" cy="706964"/>
          </a:xfrm>
        </p:spPr>
        <p:txBody>
          <a:bodyPr/>
          <a:lstStyle/>
          <a:p>
            <a:r>
              <a:rPr lang="en-US" dirty="0"/>
              <a:t>Back to an Example…</a:t>
            </a:r>
          </a:p>
        </p:txBody>
      </p:sp>
      <p:sp>
        <p:nvSpPr>
          <p:cNvPr id="3" name="Content Placeholder 2">
            <a:extLst>
              <a:ext uri="{FF2B5EF4-FFF2-40B4-BE49-F238E27FC236}">
                <a16:creationId xmlns:a16="http://schemas.microsoft.com/office/drawing/2014/main" id="{F7CC2B22-E3BA-443B-6DE3-9A7D7006F9B5}"/>
              </a:ext>
            </a:extLst>
          </p:cNvPr>
          <p:cNvSpPr>
            <a:spLocks noGrp="1"/>
          </p:cNvSpPr>
          <p:nvPr>
            <p:ph idx="1"/>
          </p:nvPr>
        </p:nvSpPr>
        <p:spPr>
          <a:xfrm>
            <a:off x="1154954" y="2603500"/>
            <a:ext cx="8825659" cy="3416300"/>
          </a:xfrm>
        </p:spPr>
        <p:txBody>
          <a:bodyPr/>
          <a:lstStyle/>
          <a:p>
            <a:pPr marL="0" indent="0">
              <a:buNone/>
            </a:pPr>
            <a:r>
              <a:rPr lang="en-US" dirty="0">
                <a:latin typeface="Courier New" panose="02070309020205020404" pitchFamily="49" charset="0"/>
                <a:cs typeface="Courier New" panose="02070309020205020404" pitchFamily="49" charset="0"/>
              </a:rPr>
              <a:t>SELECT </a:t>
            </a:r>
            <a:r>
              <a:rPr lang="en-US" dirty="0" err="1">
                <a:latin typeface="Courier New" panose="02070309020205020404" pitchFamily="49" charset="0"/>
                <a:cs typeface="Courier New" panose="02070309020205020404" pitchFamily="49" charset="0"/>
              </a:rPr>
              <a:t>primaryTitle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startYear</a:t>
            </a:r>
            <a:r>
              <a:rPr lang="en-US" dirty="0">
                <a:latin typeface="Courier New" panose="02070309020205020404" pitchFamily="49" charset="0"/>
                <a:cs typeface="Courier New" panose="02070309020205020404" pitchFamily="49" charset="0"/>
              </a:rPr>
              <a:t>, genres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FROM </a:t>
            </a:r>
            <a:r>
              <a:rPr lang="en-US" dirty="0" err="1">
                <a:latin typeface="Courier New" panose="02070309020205020404" pitchFamily="49" charset="0"/>
                <a:cs typeface="Courier New" panose="02070309020205020404" pitchFamily="49" charset="0"/>
              </a:rPr>
              <a:t>title_basics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WHERE </a:t>
            </a:r>
            <a:r>
              <a:rPr lang="en-US" dirty="0" err="1">
                <a:highlight>
                  <a:srgbClr val="00FFFF"/>
                </a:highlight>
                <a:latin typeface="Courier New" panose="02070309020205020404" pitchFamily="49" charset="0"/>
                <a:cs typeface="Courier New" panose="02070309020205020404" pitchFamily="49" charset="0"/>
              </a:rPr>
              <a:t>startYear</a:t>
            </a:r>
            <a:r>
              <a:rPr lang="en-US" dirty="0">
                <a:highlight>
                  <a:srgbClr val="00FFFF"/>
                </a:highlight>
                <a:latin typeface="Courier New" panose="02070309020205020404" pitchFamily="49" charset="0"/>
                <a:cs typeface="Courier New" panose="02070309020205020404" pitchFamily="49" charset="0"/>
              </a:rPr>
              <a:t> = 2020</a:t>
            </a:r>
            <a:r>
              <a:rPr lang="en-US" dirty="0">
                <a:latin typeface="Courier New" panose="02070309020205020404" pitchFamily="49" charset="0"/>
                <a:cs typeface="Courier New" panose="02070309020205020404" pitchFamily="49" charset="0"/>
              </a:rPr>
              <a:t> AND </a:t>
            </a:r>
            <a:r>
              <a:rPr lang="en-US" dirty="0" err="1">
                <a:latin typeface="Courier New" panose="02070309020205020404" pitchFamily="49" charset="0"/>
                <a:cs typeface="Courier New" panose="02070309020205020404" pitchFamily="49" charset="0"/>
              </a:rPr>
              <a:t>titleType</a:t>
            </a:r>
            <a:r>
              <a:rPr lang="en-US" dirty="0">
                <a:latin typeface="Courier New" panose="02070309020205020404" pitchFamily="49" charset="0"/>
                <a:cs typeface="Courier New" panose="02070309020205020404" pitchFamily="49" charset="0"/>
              </a:rPr>
              <a:t> = 'movie’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LIMIT 10;</a:t>
            </a:r>
          </a:p>
          <a:p>
            <a:pPr marL="0" indent="0">
              <a:buNone/>
            </a:pP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16493 row(s) returned	1.704 sec / 0.000 sec</a:t>
            </a:r>
          </a:p>
          <a:p>
            <a:pPr marL="0" indent="0">
              <a:buNone/>
            </a:pPr>
            <a:endParaRPr lang="en-US" dirty="0">
              <a:latin typeface="Courier New" panose="02070309020205020404" pitchFamily="49" charset="0"/>
              <a:cs typeface="Courier New" panose="02070309020205020404" pitchFamily="49" charset="0"/>
            </a:endParaRPr>
          </a:p>
          <a:p>
            <a:endParaRPr lang="en-US" dirty="0"/>
          </a:p>
          <a:p>
            <a:endParaRPr lang="en-US" dirty="0"/>
          </a:p>
        </p:txBody>
      </p:sp>
      <p:sp>
        <p:nvSpPr>
          <p:cNvPr id="4" name="Date Placeholder 3">
            <a:extLst>
              <a:ext uri="{FF2B5EF4-FFF2-40B4-BE49-F238E27FC236}">
                <a16:creationId xmlns:a16="http://schemas.microsoft.com/office/drawing/2014/main" id="{ED7A14AD-5CF4-B2D3-2099-9B04C95C9915}"/>
              </a:ext>
            </a:extLst>
          </p:cNvPr>
          <p:cNvSpPr>
            <a:spLocks noGrp="1"/>
          </p:cNvSpPr>
          <p:nvPr>
            <p:ph type="dt" sz="half" idx="10"/>
          </p:nvPr>
        </p:nvSpPr>
        <p:spPr>
          <a:xfrm>
            <a:off x="10652760" y="6391656"/>
            <a:ext cx="990599" cy="304799"/>
          </a:xfrm>
        </p:spPr>
        <p:txBody>
          <a:bodyPr/>
          <a:lstStyle/>
          <a:p>
            <a:fld id="{54E31241-2E3F-4131-B959-C23C4EAC73D8}" type="datetime4">
              <a:rPr lang="en-US" smtClean="0"/>
              <a:pPr/>
              <a:t>November 25, 2024</a:t>
            </a:fld>
            <a:endParaRPr lang="en-US"/>
          </a:p>
        </p:txBody>
      </p:sp>
      <p:sp>
        <p:nvSpPr>
          <p:cNvPr id="5" name="Footer Placeholder 4">
            <a:extLst>
              <a:ext uri="{FF2B5EF4-FFF2-40B4-BE49-F238E27FC236}">
                <a16:creationId xmlns:a16="http://schemas.microsoft.com/office/drawing/2014/main" id="{B5FC413A-72FB-8C75-EDBF-56A41352445A}"/>
              </a:ext>
            </a:extLst>
          </p:cNvPr>
          <p:cNvSpPr>
            <a:spLocks noGrp="1"/>
          </p:cNvSpPr>
          <p:nvPr>
            <p:ph type="ftr" sz="quarter" idx="11"/>
          </p:nvPr>
        </p:nvSpPr>
        <p:spPr>
          <a:xfrm>
            <a:off x="557784" y="6391656"/>
            <a:ext cx="3867912" cy="310896"/>
          </a:xfrm>
        </p:spPr>
        <p:txBody>
          <a:bodyPr/>
          <a:lstStyle/>
          <a:p>
            <a:r>
              <a:rPr lang="en-US"/>
              <a:t>CS393: Database Systems</a:t>
            </a:r>
          </a:p>
        </p:txBody>
      </p:sp>
      <p:sp>
        <p:nvSpPr>
          <p:cNvPr id="6" name="Slide Number Placeholder 5">
            <a:extLst>
              <a:ext uri="{FF2B5EF4-FFF2-40B4-BE49-F238E27FC236}">
                <a16:creationId xmlns:a16="http://schemas.microsoft.com/office/drawing/2014/main" id="{59B1DDEF-D3C9-DEF4-1D8A-857C5A641C27}"/>
              </a:ext>
            </a:extLst>
          </p:cNvPr>
          <p:cNvSpPr>
            <a:spLocks noGrp="1"/>
          </p:cNvSpPr>
          <p:nvPr>
            <p:ph type="sldNum" sz="quarter" idx="12"/>
          </p:nvPr>
        </p:nvSpPr>
        <p:spPr>
          <a:xfrm>
            <a:off x="10352540" y="295729"/>
            <a:ext cx="838199" cy="767687"/>
          </a:xfrm>
        </p:spPr>
        <p:txBody>
          <a:bodyPr/>
          <a:lstStyle/>
          <a:p>
            <a:fld id="{AF197084-1CDD-41AE-A38E-5CB8C4388F1F}" type="slidenum">
              <a:rPr lang="en-US" smtClean="0"/>
              <a:pPr/>
              <a:t>12</a:t>
            </a:fld>
            <a:endParaRPr lang="en-US"/>
          </a:p>
        </p:txBody>
      </p:sp>
    </p:spTree>
    <p:extLst>
      <p:ext uri="{BB962C8B-B14F-4D97-AF65-F5344CB8AC3E}">
        <p14:creationId xmlns:p14="http://schemas.microsoft.com/office/powerpoint/2010/main" val="530269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FD323-E902-5DDF-2CBA-4CB8922B7FD1}"/>
              </a:ext>
            </a:extLst>
          </p:cNvPr>
          <p:cNvSpPr>
            <a:spLocks noGrp="1"/>
          </p:cNvSpPr>
          <p:nvPr>
            <p:ph type="title"/>
          </p:nvPr>
        </p:nvSpPr>
        <p:spPr/>
        <p:txBody>
          <a:bodyPr/>
          <a:lstStyle/>
          <a:p>
            <a:r>
              <a:rPr lang="en-US" dirty="0"/>
              <a:t>Creating the index</a:t>
            </a:r>
          </a:p>
        </p:txBody>
      </p:sp>
      <p:sp>
        <p:nvSpPr>
          <p:cNvPr id="3" name="Content Placeholder 2">
            <a:extLst>
              <a:ext uri="{FF2B5EF4-FFF2-40B4-BE49-F238E27FC236}">
                <a16:creationId xmlns:a16="http://schemas.microsoft.com/office/drawing/2014/main" id="{7915532A-5128-2919-EEFB-64D6688A34E4}"/>
              </a:ext>
            </a:extLst>
          </p:cNvPr>
          <p:cNvSpPr>
            <a:spLocks noGrp="1"/>
          </p:cNvSpPr>
          <p:nvPr>
            <p:ph idx="1"/>
          </p:nvPr>
        </p:nvSpPr>
        <p:spPr/>
        <p:txBody>
          <a:bodyPr>
            <a:normAutofit lnSpcReduction="10000"/>
          </a:bodyPr>
          <a:lstStyle/>
          <a:p>
            <a:pPr marL="0" indent="0">
              <a:buNone/>
            </a:pPr>
            <a:r>
              <a:rPr lang="en-US" dirty="0">
                <a:latin typeface="Courier New" panose="02070309020205020404" pitchFamily="49" charset="0"/>
                <a:cs typeface="Courier New" panose="02070309020205020404" pitchFamily="49" charset="0"/>
              </a:rPr>
              <a:t>CREATE INDEX </a:t>
            </a:r>
            <a:r>
              <a:rPr lang="en-US" dirty="0" err="1">
                <a:latin typeface="Courier New" panose="02070309020205020404" pitchFamily="49" charset="0"/>
                <a:cs typeface="Courier New" panose="02070309020205020404" pitchFamily="49" charset="0"/>
              </a:rPr>
              <a:t>idx_startYear</a:t>
            </a:r>
            <a:r>
              <a:rPr lang="en-US" dirty="0">
                <a:latin typeface="Courier New" panose="02070309020205020404" pitchFamily="49" charset="0"/>
                <a:cs typeface="Courier New" panose="02070309020205020404" pitchFamily="49" charset="0"/>
              </a:rPr>
              <a:t> ON </a:t>
            </a:r>
            <a:r>
              <a:rPr lang="en-US" dirty="0" err="1">
                <a:latin typeface="Courier New" panose="02070309020205020404" pitchFamily="49" charset="0"/>
                <a:cs typeface="Courier New" panose="02070309020205020404" pitchFamily="49" charset="0"/>
              </a:rPr>
              <a:t>title_basics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startYear</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0 row(s) affected Records: 0  Duplicates: 0  Warnings: 0	</a:t>
            </a:r>
          </a:p>
          <a:p>
            <a:pPr marL="0" indent="0">
              <a:buNone/>
            </a:pPr>
            <a:r>
              <a:rPr lang="en-US" dirty="0">
                <a:latin typeface="Courier New" panose="02070309020205020404" pitchFamily="49" charset="0"/>
                <a:cs typeface="Courier New" panose="02070309020205020404" pitchFamily="49" charset="0"/>
              </a:rPr>
              <a:t>	52.829 sec</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SELECT </a:t>
            </a:r>
            <a:r>
              <a:rPr lang="en-US" dirty="0" err="1">
                <a:latin typeface="Courier New" panose="02070309020205020404" pitchFamily="49" charset="0"/>
                <a:cs typeface="Courier New" panose="02070309020205020404" pitchFamily="49" charset="0"/>
              </a:rPr>
              <a:t>primaryTitle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startYear</a:t>
            </a:r>
            <a:r>
              <a:rPr lang="en-US" dirty="0">
                <a:latin typeface="Courier New" panose="02070309020205020404" pitchFamily="49" charset="0"/>
                <a:cs typeface="Courier New" panose="02070309020205020404" pitchFamily="49" charset="0"/>
              </a:rPr>
              <a:t>, genres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FROM </a:t>
            </a:r>
            <a:r>
              <a:rPr lang="en-US" dirty="0" err="1">
                <a:latin typeface="Courier New" panose="02070309020205020404" pitchFamily="49" charset="0"/>
                <a:cs typeface="Courier New" panose="02070309020205020404" pitchFamily="49" charset="0"/>
              </a:rPr>
              <a:t>title_basics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WHERE </a:t>
            </a:r>
            <a:r>
              <a:rPr lang="en-US" dirty="0" err="1">
                <a:latin typeface="Courier New" panose="02070309020205020404" pitchFamily="49" charset="0"/>
                <a:cs typeface="Courier New" panose="02070309020205020404" pitchFamily="49" charset="0"/>
              </a:rPr>
              <a:t>startYear</a:t>
            </a:r>
            <a:r>
              <a:rPr lang="en-US" dirty="0">
                <a:latin typeface="Courier New" panose="02070309020205020404" pitchFamily="49" charset="0"/>
                <a:cs typeface="Courier New" panose="02070309020205020404" pitchFamily="49" charset="0"/>
              </a:rPr>
              <a:t> = 2020 AND </a:t>
            </a:r>
            <a:r>
              <a:rPr lang="en-US" dirty="0" err="1">
                <a:latin typeface="Courier New" panose="02070309020205020404" pitchFamily="49" charset="0"/>
                <a:cs typeface="Courier New" panose="02070309020205020404" pitchFamily="49" charset="0"/>
              </a:rPr>
              <a:t>titleType</a:t>
            </a:r>
            <a:r>
              <a:rPr lang="en-US" dirty="0">
                <a:latin typeface="Courier New" panose="02070309020205020404" pitchFamily="49" charset="0"/>
                <a:cs typeface="Courier New" panose="02070309020205020404" pitchFamily="49" charset="0"/>
              </a:rPr>
              <a:t> = 'movie’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LIMIT 10;</a:t>
            </a:r>
          </a:p>
          <a:p>
            <a:pPr marL="0" indent="0">
              <a:buNone/>
            </a:pPr>
            <a:r>
              <a:rPr lang="en-US" dirty="0">
                <a:latin typeface="Courier New" panose="02070309020205020404" pitchFamily="49" charset="0"/>
                <a:cs typeface="Courier New" panose="02070309020205020404" pitchFamily="49" charset="0"/>
              </a:rPr>
              <a:t>14:14:16	</a:t>
            </a:r>
          </a:p>
          <a:p>
            <a:pPr marL="0" indent="0">
              <a:buNone/>
            </a:pPr>
            <a:r>
              <a:rPr lang="en-US" dirty="0">
                <a:latin typeface="Courier New" panose="02070309020205020404" pitchFamily="49" charset="0"/>
                <a:cs typeface="Courier New" panose="02070309020205020404" pitchFamily="49" charset="0"/>
              </a:rPr>
              <a:t>	10 row(s) returned	</a:t>
            </a:r>
            <a:r>
              <a:rPr lang="en-US" dirty="0">
                <a:highlight>
                  <a:srgbClr val="00FFFF"/>
                </a:highlight>
                <a:latin typeface="Courier New" panose="02070309020205020404" pitchFamily="49" charset="0"/>
                <a:cs typeface="Courier New" panose="02070309020205020404" pitchFamily="49" charset="0"/>
              </a:rPr>
              <a:t>0.016 sec</a:t>
            </a:r>
            <a:r>
              <a:rPr lang="en-US" dirty="0">
                <a:latin typeface="Courier New" panose="02070309020205020404" pitchFamily="49" charset="0"/>
                <a:cs typeface="Courier New" panose="02070309020205020404" pitchFamily="49" charset="0"/>
              </a:rPr>
              <a:t> / 0.000 sec</a:t>
            </a:r>
          </a:p>
          <a:p>
            <a:pPr marL="0" indent="0">
              <a:buNone/>
            </a:pPr>
            <a:endParaRPr lang="en-US"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199ACA00-1B7A-DF28-C2C2-B85D7DDDAEC1}"/>
              </a:ext>
            </a:extLst>
          </p:cNvPr>
          <p:cNvSpPr>
            <a:spLocks noGrp="1"/>
          </p:cNvSpPr>
          <p:nvPr>
            <p:ph type="dt" sz="half" idx="10"/>
          </p:nvPr>
        </p:nvSpPr>
        <p:spPr/>
        <p:txBody>
          <a:bodyPr/>
          <a:lstStyle/>
          <a:p>
            <a:fld id="{54E31241-2E3F-4131-B959-C23C4EAC73D8}" type="datetime4">
              <a:rPr lang="en-US" smtClean="0"/>
              <a:t>November 25, 2024</a:t>
            </a:fld>
            <a:endParaRPr lang="en-US"/>
          </a:p>
        </p:txBody>
      </p:sp>
      <p:sp>
        <p:nvSpPr>
          <p:cNvPr id="5" name="Footer Placeholder 4">
            <a:extLst>
              <a:ext uri="{FF2B5EF4-FFF2-40B4-BE49-F238E27FC236}">
                <a16:creationId xmlns:a16="http://schemas.microsoft.com/office/drawing/2014/main" id="{79E20928-B308-BA14-622E-F7E102601BFC}"/>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D4A24930-4007-1054-7E8E-32888E21587D}"/>
              </a:ext>
            </a:extLst>
          </p:cNvPr>
          <p:cNvSpPr>
            <a:spLocks noGrp="1"/>
          </p:cNvSpPr>
          <p:nvPr>
            <p:ph type="sldNum" sz="quarter" idx="12"/>
          </p:nvPr>
        </p:nvSpPr>
        <p:spPr/>
        <p:txBody>
          <a:bodyPr/>
          <a:lstStyle/>
          <a:p>
            <a:fld id="{AF197084-1CDD-41AE-A38E-5CB8C4388F1F}" type="slidenum">
              <a:rPr lang="en-US" smtClean="0"/>
              <a:t>13</a:t>
            </a:fld>
            <a:endParaRPr lang="en-US"/>
          </a:p>
        </p:txBody>
      </p:sp>
    </p:spTree>
    <p:extLst>
      <p:ext uri="{BB962C8B-B14F-4D97-AF65-F5344CB8AC3E}">
        <p14:creationId xmlns:p14="http://schemas.microsoft.com/office/powerpoint/2010/main" val="68678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5B5F5-E7BE-3693-94C1-28CFBDAD4404}"/>
              </a:ext>
            </a:extLst>
          </p:cNvPr>
          <p:cNvSpPr>
            <a:spLocks noGrp="1"/>
          </p:cNvSpPr>
          <p:nvPr>
            <p:ph type="title"/>
          </p:nvPr>
        </p:nvSpPr>
        <p:spPr/>
        <p:txBody>
          <a:bodyPr/>
          <a:lstStyle/>
          <a:p>
            <a:r>
              <a:rPr lang="en-US" dirty="0"/>
              <a:t>Why don’t we index all the things?</a:t>
            </a:r>
          </a:p>
        </p:txBody>
      </p:sp>
      <p:sp>
        <p:nvSpPr>
          <p:cNvPr id="7" name="Content Placeholder 6">
            <a:extLst>
              <a:ext uri="{FF2B5EF4-FFF2-40B4-BE49-F238E27FC236}">
                <a16:creationId xmlns:a16="http://schemas.microsoft.com/office/drawing/2014/main" id="{1E6EB069-0F6F-BB50-3A44-9C6E03B8E788}"/>
              </a:ext>
            </a:extLst>
          </p:cNvPr>
          <p:cNvSpPr>
            <a:spLocks noGrp="1"/>
          </p:cNvSpPr>
          <p:nvPr>
            <p:ph sz="half" idx="1"/>
          </p:nvPr>
        </p:nvSpPr>
        <p:spPr/>
        <p:txBody>
          <a:bodyPr/>
          <a:lstStyle/>
          <a:p>
            <a:r>
              <a:rPr lang="en-US" dirty="0"/>
              <a:t>Adds additional insert / update time</a:t>
            </a:r>
          </a:p>
          <a:p>
            <a:r>
              <a:rPr lang="en-US" dirty="0"/>
              <a:t>Take up space!!!</a:t>
            </a:r>
          </a:p>
          <a:p>
            <a:r>
              <a:rPr lang="en-US" dirty="0"/>
              <a:t>Original </a:t>
            </a:r>
            <a:r>
              <a:rPr lang="en-US" dirty="0" err="1"/>
              <a:t>title_basics</a:t>
            </a:r>
            <a:r>
              <a:rPr lang="en-US" dirty="0"/>
              <a:t> table from IMDB was &lt;1GB large (uncompressed)</a:t>
            </a:r>
          </a:p>
        </p:txBody>
      </p:sp>
      <p:pic>
        <p:nvPicPr>
          <p:cNvPr id="10" name="Content Placeholder 9">
            <a:extLst>
              <a:ext uri="{FF2B5EF4-FFF2-40B4-BE49-F238E27FC236}">
                <a16:creationId xmlns:a16="http://schemas.microsoft.com/office/drawing/2014/main" id="{976E6635-ED69-8A81-6080-B70264C06496}"/>
              </a:ext>
            </a:extLst>
          </p:cNvPr>
          <p:cNvPicPr>
            <a:picLocks noGrp="1" noChangeAspect="1"/>
          </p:cNvPicPr>
          <p:nvPr>
            <p:ph sz="half" idx="2"/>
          </p:nvPr>
        </p:nvPicPr>
        <p:blipFill>
          <a:blip r:embed="rId2"/>
          <a:stretch>
            <a:fillRect/>
          </a:stretch>
        </p:blipFill>
        <p:spPr>
          <a:xfrm>
            <a:off x="6944750" y="3320400"/>
            <a:ext cx="3305636" cy="619211"/>
          </a:xfrm>
        </p:spPr>
      </p:pic>
      <p:sp>
        <p:nvSpPr>
          <p:cNvPr id="4" name="Date Placeholder 3">
            <a:extLst>
              <a:ext uri="{FF2B5EF4-FFF2-40B4-BE49-F238E27FC236}">
                <a16:creationId xmlns:a16="http://schemas.microsoft.com/office/drawing/2014/main" id="{56AF7BC3-6BDB-5864-0356-F55EDCCCD2A7}"/>
              </a:ext>
            </a:extLst>
          </p:cNvPr>
          <p:cNvSpPr>
            <a:spLocks noGrp="1"/>
          </p:cNvSpPr>
          <p:nvPr>
            <p:ph type="dt" sz="half" idx="10"/>
          </p:nvPr>
        </p:nvSpPr>
        <p:spPr/>
        <p:txBody>
          <a:bodyPr/>
          <a:lstStyle/>
          <a:p>
            <a:fld id="{54E31241-2E3F-4131-B959-C23C4EAC73D8}" type="datetime4">
              <a:rPr lang="en-US" smtClean="0"/>
              <a:t>November 25, 2024</a:t>
            </a:fld>
            <a:endParaRPr lang="en-US"/>
          </a:p>
        </p:txBody>
      </p:sp>
      <p:sp>
        <p:nvSpPr>
          <p:cNvPr id="5" name="Footer Placeholder 4">
            <a:extLst>
              <a:ext uri="{FF2B5EF4-FFF2-40B4-BE49-F238E27FC236}">
                <a16:creationId xmlns:a16="http://schemas.microsoft.com/office/drawing/2014/main" id="{75990D21-5EA4-DC3C-A731-C2D06B3D6ED2}"/>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875B63D1-FDAA-2B2E-E37B-8EC35BF940B9}"/>
              </a:ext>
            </a:extLst>
          </p:cNvPr>
          <p:cNvSpPr>
            <a:spLocks noGrp="1"/>
          </p:cNvSpPr>
          <p:nvPr>
            <p:ph type="sldNum" sz="quarter" idx="12"/>
          </p:nvPr>
        </p:nvSpPr>
        <p:spPr/>
        <p:txBody>
          <a:bodyPr/>
          <a:lstStyle/>
          <a:p>
            <a:fld id="{AF197084-1CDD-41AE-A38E-5CB8C4388F1F}" type="slidenum">
              <a:rPr lang="en-US" smtClean="0"/>
              <a:t>14</a:t>
            </a:fld>
            <a:endParaRPr lang="en-US"/>
          </a:p>
        </p:txBody>
      </p:sp>
    </p:spTree>
    <p:extLst>
      <p:ext uri="{BB962C8B-B14F-4D97-AF65-F5344CB8AC3E}">
        <p14:creationId xmlns:p14="http://schemas.microsoft.com/office/powerpoint/2010/main" val="1611406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5407-2739-6D94-F009-7C5504D07C3C}"/>
              </a:ext>
            </a:extLst>
          </p:cNvPr>
          <p:cNvSpPr>
            <a:spLocks noGrp="1"/>
          </p:cNvSpPr>
          <p:nvPr>
            <p:ph type="title"/>
          </p:nvPr>
        </p:nvSpPr>
        <p:spPr/>
        <p:txBody>
          <a:bodyPr/>
          <a:lstStyle/>
          <a:p>
            <a:r>
              <a:rPr lang="en-US" dirty="0"/>
              <a:t>Another Example</a:t>
            </a:r>
          </a:p>
        </p:txBody>
      </p:sp>
      <p:sp>
        <p:nvSpPr>
          <p:cNvPr id="8" name="Content Placeholder 7">
            <a:extLst>
              <a:ext uri="{FF2B5EF4-FFF2-40B4-BE49-F238E27FC236}">
                <a16:creationId xmlns:a16="http://schemas.microsoft.com/office/drawing/2014/main" id="{AF6BF37B-30FF-113C-4308-89483A8BFD3E}"/>
              </a:ext>
            </a:extLst>
          </p:cNvPr>
          <p:cNvSpPr>
            <a:spLocks noGrp="1"/>
          </p:cNvSpPr>
          <p:nvPr>
            <p:ph idx="1"/>
          </p:nvPr>
        </p:nvSpPr>
        <p:spPr/>
        <p:txBody>
          <a:bodyPr/>
          <a:lstStyle/>
          <a:p>
            <a:pPr marL="0" indent="0">
              <a:spcBef>
                <a:spcPts val="0"/>
              </a:spcBef>
              <a:buNone/>
            </a:pPr>
            <a:r>
              <a:rPr lang="en-US" dirty="0">
                <a:latin typeface="Courier New" panose="02070309020205020404" pitchFamily="49" charset="0"/>
                <a:cs typeface="Courier New" panose="02070309020205020404" pitchFamily="49" charset="0"/>
              </a:rPr>
              <a:t>SELECT </a:t>
            </a:r>
            <a:r>
              <a:rPr lang="en-US" dirty="0" err="1">
                <a:latin typeface="Courier New" panose="02070309020205020404" pitchFamily="49" charset="0"/>
                <a:cs typeface="Courier New" panose="02070309020205020404" pitchFamily="49" charset="0"/>
              </a:rPr>
              <a:t>tb.primaryTitle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tr.averageRating</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tr.numVotes</a:t>
            </a:r>
            <a:endParaRPr lang="en-US" dirty="0">
              <a:latin typeface="Courier New" panose="02070309020205020404" pitchFamily="49" charset="0"/>
              <a:cs typeface="Courier New" panose="02070309020205020404" pitchFamily="49" charset="0"/>
            </a:endParaRPr>
          </a:p>
          <a:p>
            <a:pPr marL="0" indent="0">
              <a:spcBef>
                <a:spcPts val="0"/>
              </a:spcBef>
              <a:buNone/>
            </a:pPr>
            <a:r>
              <a:rPr lang="en-US" dirty="0">
                <a:latin typeface="Courier New" panose="02070309020205020404" pitchFamily="49" charset="0"/>
                <a:cs typeface="Courier New" panose="02070309020205020404" pitchFamily="49" charset="0"/>
              </a:rPr>
              <a:t>FROM </a:t>
            </a:r>
            <a:r>
              <a:rPr lang="en-US" dirty="0" err="1">
                <a:latin typeface="Courier New" panose="02070309020205020404" pitchFamily="49" charset="0"/>
                <a:cs typeface="Courier New" panose="02070309020205020404" pitchFamily="49" charset="0"/>
              </a:rPr>
              <a:t>title_basics</a:t>
            </a:r>
            <a:r>
              <a:rPr lang="en-US" dirty="0">
                <a:latin typeface="Courier New" panose="02070309020205020404" pitchFamily="49" charset="0"/>
                <a:cs typeface="Courier New" panose="02070309020205020404" pitchFamily="49" charset="0"/>
              </a:rPr>
              <a:t> tb</a:t>
            </a:r>
          </a:p>
          <a:p>
            <a:pPr marL="0" indent="0">
              <a:spcBef>
                <a:spcPts val="0"/>
              </a:spcBef>
              <a:buNone/>
            </a:pPr>
            <a:r>
              <a:rPr lang="en-US" dirty="0">
                <a:latin typeface="Courier New" panose="02070309020205020404" pitchFamily="49" charset="0"/>
                <a:cs typeface="Courier New" panose="02070309020205020404" pitchFamily="49" charset="0"/>
              </a:rPr>
              <a:t>JOIN </a:t>
            </a:r>
            <a:r>
              <a:rPr lang="en-US" dirty="0" err="1">
                <a:latin typeface="Courier New" panose="02070309020205020404" pitchFamily="49" charset="0"/>
                <a:cs typeface="Courier New" panose="02070309020205020404" pitchFamily="49" charset="0"/>
              </a:rPr>
              <a:t>title_ratings</a:t>
            </a:r>
            <a:r>
              <a:rPr lang="en-US" dirty="0">
                <a:latin typeface="Courier New" panose="02070309020205020404" pitchFamily="49" charset="0"/>
                <a:cs typeface="Courier New" panose="02070309020205020404" pitchFamily="49" charset="0"/>
              </a:rPr>
              <a:t> tr ON </a:t>
            </a:r>
            <a:r>
              <a:rPr lang="en-US" dirty="0" err="1">
                <a:latin typeface="Courier New" panose="02070309020205020404" pitchFamily="49" charset="0"/>
                <a:cs typeface="Courier New" panose="02070309020205020404" pitchFamily="49" charset="0"/>
              </a:rPr>
              <a:t>tb.tconst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tr.tconst</a:t>
            </a:r>
            <a:endParaRPr lang="en-US" dirty="0">
              <a:latin typeface="Courier New" panose="02070309020205020404" pitchFamily="49" charset="0"/>
              <a:cs typeface="Courier New" panose="02070309020205020404" pitchFamily="49" charset="0"/>
            </a:endParaRPr>
          </a:p>
          <a:p>
            <a:pPr marL="0" indent="0">
              <a:spcBef>
                <a:spcPts val="0"/>
              </a:spcBef>
              <a:buNone/>
            </a:pPr>
            <a:r>
              <a:rPr lang="en-US" dirty="0">
                <a:latin typeface="Courier New" panose="02070309020205020404" pitchFamily="49" charset="0"/>
                <a:cs typeface="Courier New" panose="02070309020205020404" pitchFamily="49" charset="0"/>
              </a:rPr>
              <a:t>WHERE </a:t>
            </a:r>
            <a:r>
              <a:rPr lang="en-US" dirty="0" err="1">
                <a:latin typeface="Courier New" panose="02070309020205020404" pitchFamily="49" charset="0"/>
                <a:cs typeface="Courier New" panose="02070309020205020404" pitchFamily="49" charset="0"/>
              </a:rPr>
              <a:t>tb.titleType</a:t>
            </a:r>
            <a:r>
              <a:rPr lang="en-US" dirty="0">
                <a:latin typeface="Courier New" panose="02070309020205020404" pitchFamily="49" charset="0"/>
                <a:cs typeface="Courier New" panose="02070309020205020404" pitchFamily="49" charset="0"/>
              </a:rPr>
              <a:t> = 'movie'</a:t>
            </a:r>
          </a:p>
          <a:p>
            <a:pPr marL="0" indent="0">
              <a:spcBef>
                <a:spcPts val="0"/>
              </a:spcBef>
              <a:buNone/>
            </a:pPr>
            <a:r>
              <a:rPr lang="en-US" dirty="0">
                <a:latin typeface="Courier New" panose="02070309020205020404" pitchFamily="49" charset="0"/>
                <a:cs typeface="Courier New" panose="02070309020205020404" pitchFamily="49" charset="0"/>
              </a:rPr>
              <a:t>ORDER BY </a:t>
            </a:r>
            <a:r>
              <a:rPr lang="en-US" dirty="0" err="1">
                <a:latin typeface="Courier New" panose="02070309020205020404" pitchFamily="49" charset="0"/>
                <a:cs typeface="Courier New" panose="02070309020205020404" pitchFamily="49" charset="0"/>
              </a:rPr>
              <a:t>tr.averageRating</a:t>
            </a:r>
            <a:r>
              <a:rPr lang="en-US" dirty="0">
                <a:latin typeface="Courier New" panose="02070309020205020404" pitchFamily="49" charset="0"/>
                <a:cs typeface="Courier New" panose="02070309020205020404" pitchFamily="49" charset="0"/>
              </a:rPr>
              <a:t> DESC, </a:t>
            </a:r>
            <a:r>
              <a:rPr lang="en-US" dirty="0" err="1">
                <a:latin typeface="Courier New" panose="02070309020205020404" pitchFamily="49" charset="0"/>
                <a:cs typeface="Courier New" panose="02070309020205020404" pitchFamily="49" charset="0"/>
              </a:rPr>
              <a:t>tr.numVotes</a:t>
            </a:r>
            <a:r>
              <a:rPr lang="en-US" dirty="0">
                <a:latin typeface="Courier New" panose="02070309020205020404" pitchFamily="49" charset="0"/>
                <a:cs typeface="Courier New" panose="02070309020205020404" pitchFamily="49" charset="0"/>
              </a:rPr>
              <a:t> DESC</a:t>
            </a:r>
          </a:p>
          <a:p>
            <a:pPr marL="0" indent="0">
              <a:spcBef>
                <a:spcPts val="0"/>
              </a:spcBef>
              <a:buNone/>
            </a:pPr>
            <a:r>
              <a:rPr lang="en-US" dirty="0">
                <a:latin typeface="Courier New" panose="02070309020205020404" pitchFamily="49" charset="0"/>
                <a:cs typeface="Courier New" panose="02070309020205020404" pitchFamily="49" charset="0"/>
              </a:rPr>
              <a:t>LIMIT 10;</a:t>
            </a:r>
          </a:p>
          <a:p>
            <a:pPr marL="0" indent="0">
              <a:spcBef>
                <a:spcPts val="0"/>
              </a:spcBef>
              <a:buNone/>
            </a:pPr>
            <a:endParaRPr lang="en-US" dirty="0">
              <a:latin typeface="Courier New" panose="02070309020205020404" pitchFamily="49" charset="0"/>
              <a:cs typeface="Courier New" panose="02070309020205020404" pitchFamily="49" charset="0"/>
            </a:endParaRPr>
          </a:p>
          <a:p>
            <a:pPr marL="0" indent="0">
              <a:spcBef>
                <a:spcPts val="0"/>
              </a:spcBef>
              <a:buNone/>
            </a:pPr>
            <a:endParaRPr lang="en-US" dirty="0">
              <a:latin typeface="Courier New" panose="02070309020205020404" pitchFamily="49" charset="0"/>
              <a:cs typeface="Courier New" panose="02070309020205020404" pitchFamily="49" charset="0"/>
            </a:endParaRPr>
          </a:p>
          <a:p>
            <a:pPr marL="0" indent="0">
              <a:spcBef>
                <a:spcPts val="0"/>
              </a:spcBef>
              <a:buNone/>
            </a:pPr>
            <a:r>
              <a:rPr lang="en-US" dirty="0">
                <a:latin typeface="Courier New" panose="02070309020205020404" pitchFamily="49" charset="0"/>
                <a:cs typeface="Courier New" panose="02070309020205020404" pitchFamily="49" charset="0"/>
              </a:rPr>
              <a:t>	10 row(s) returned	3.500 sec / 0.000 sec</a:t>
            </a:r>
          </a:p>
          <a:p>
            <a:pPr marL="0" indent="0">
              <a:spcBef>
                <a:spcPts val="0"/>
              </a:spcBef>
              <a:buNone/>
            </a:pPr>
            <a:endParaRPr lang="en-US" dirty="0">
              <a:latin typeface="Courier New" panose="02070309020205020404" pitchFamily="49" charset="0"/>
              <a:cs typeface="Courier New" panose="02070309020205020404" pitchFamily="49" charset="0"/>
            </a:endParaRPr>
          </a:p>
        </p:txBody>
      </p:sp>
      <p:sp>
        <p:nvSpPr>
          <p:cNvPr id="5" name="Date Placeholder 4">
            <a:extLst>
              <a:ext uri="{FF2B5EF4-FFF2-40B4-BE49-F238E27FC236}">
                <a16:creationId xmlns:a16="http://schemas.microsoft.com/office/drawing/2014/main" id="{8E4465B4-F256-23E8-7E3C-D5E2565FE97B}"/>
              </a:ext>
            </a:extLst>
          </p:cNvPr>
          <p:cNvSpPr>
            <a:spLocks noGrp="1"/>
          </p:cNvSpPr>
          <p:nvPr>
            <p:ph type="dt" sz="half" idx="10"/>
          </p:nvPr>
        </p:nvSpPr>
        <p:spPr/>
        <p:txBody>
          <a:bodyPr/>
          <a:lstStyle/>
          <a:p>
            <a:fld id="{BB030DAD-C246-4E34-AC65-272CB44001AA}" type="datetime4">
              <a:rPr lang="en-US" smtClean="0"/>
              <a:t>November 25, 2024</a:t>
            </a:fld>
            <a:endParaRPr lang="en-US"/>
          </a:p>
        </p:txBody>
      </p:sp>
      <p:sp>
        <p:nvSpPr>
          <p:cNvPr id="6" name="Footer Placeholder 5">
            <a:extLst>
              <a:ext uri="{FF2B5EF4-FFF2-40B4-BE49-F238E27FC236}">
                <a16:creationId xmlns:a16="http://schemas.microsoft.com/office/drawing/2014/main" id="{8E6AC6AB-E317-04EC-DF47-66F8BDF6F664}"/>
              </a:ext>
            </a:extLst>
          </p:cNvPr>
          <p:cNvSpPr>
            <a:spLocks noGrp="1"/>
          </p:cNvSpPr>
          <p:nvPr>
            <p:ph type="ftr" sz="quarter" idx="11"/>
          </p:nvPr>
        </p:nvSpPr>
        <p:spPr/>
        <p:txBody>
          <a:bodyPr/>
          <a:lstStyle/>
          <a:p>
            <a:r>
              <a:rPr lang="en-US"/>
              <a:t>CS393: Database Systems</a:t>
            </a:r>
          </a:p>
        </p:txBody>
      </p:sp>
      <p:sp>
        <p:nvSpPr>
          <p:cNvPr id="7" name="Slide Number Placeholder 6">
            <a:extLst>
              <a:ext uri="{FF2B5EF4-FFF2-40B4-BE49-F238E27FC236}">
                <a16:creationId xmlns:a16="http://schemas.microsoft.com/office/drawing/2014/main" id="{3A837E92-4554-A199-D5F3-8F2BE692D726}"/>
              </a:ext>
            </a:extLst>
          </p:cNvPr>
          <p:cNvSpPr>
            <a:spLocks noGrp="1"/>
          </p:cNvSpPr>
          <p:nvPr>
            <p:ph type="sldNum" sz="quarter" idx="12"/>
          </p:nvPr>
        </p:nvSpPr>
        <p:spPr/>
        <p:txBody>
          <a:bodyPr/>
          <a:lstStyle/>
          <a:p>
            <a:fld id="{AF197084-1CDD-41AE-A38E-5CB8C4388F1F}" type="slidenum">
              <a:rPr lang="en-US" smtClean="0"/>
              <a:t>15</a:t>
            </a:fld>
            <a:endParaRPr lang="en-US"/>
          </a:p>
        </p:txBody>
      </p:sp>
    </p:spTree>
    <p:extLst>
      <p:ext uri="{BB962C8B-B14F-4D97-AF65-F5344CB8AC3E}">
        <p14:creationId xmlns:p14="http://schemas.microsoft.com/office/powerpoint/2010/main" val="4128211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8F0C5-21A2-CF6A-CFEB-160C00F8769C}"/>
              </a:ext>
            </a:extLst>
          </p:cNvPr>
          <p:cNvSpPr>
            <a:spLocks noGrp="1"/>
          </p:cNvSpPr>
          <p:nvPr>
            <p:ph type="title"/>
          </p:nvPr>
        </p:nvSpPr>
        <p:spPr/>
        <p:txBody>
          <a:bodyPr/>
          <a:lstStyle/>
          <a:p>
            <a:r>
              <a:rPr lang="en-US" dirty="0"/>
              <a:t>What took so long?</a:t>
            </a:r>
          </a:p>
        </p:txBody>
      </p:sp>
      <p:sp>
        <p:nvSpPr>
          <p:cNvPr id="4" name="Date Placeholder 3">
            <a:extLst>
              <a:ext uri="{FF2B5EF4-FFF2-40B4-BE49-F238E27FC236}">
                <a16:creationId xmlns:a16="http://schemas.microsoft.com/office/drawing/2014/main" id="{A21F6CB7-D75D-C740-1831-220C0FF043D4}"/>
              </a:ext>
            </a:extLst>
          </p:cNvPr>
          <p:cNvSpPr>
            <a:spLocks noGrp="1"/>
          </p:cNvSpPr>
          <p:nvPr>
            <p:ph type="dt" sz="half" idx="10"/>
          </p:nvPr>
        </p:nvSpPr>
        <p:spPr/>
        <p:txBody>
          <a:bodyPr/>
          <a:lstStyle/>
          <a:p>
            <a:fld id="{54E31241-2E3F-4131-B959-C23C4EAC73D8}" type="datetime4">
              <a:rPr lang="en-US" smtClean="0"/>
              <a:t>November 25, 2024</a:t>
            </a:fld>
            <a:endParaRPr lang="en-US"/>
          </a:p>
        </p:txBody>
      </p:sp>
      <p:sp>
        <p:nvSpPr>
          <p:cNvPr id="5" name="Footer Placeholder 4">
            <a:extLst>
              <a:ext uri="{FF2B5EF4-FFF2-40B4-BE49-F238E27FC236}">
                <a16:creationId xmlns:a16="http://schemas.microsoft.com/office/drawing/2014/main" id="{47580D49-F696-7E0A-DFD8-82E795EE6FBC}"/>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D329F64C-99EC-87A8-2889-73CB7A93D701}"/>
              </a:ext>
            </a:extLst>
          </p:cNvPr>
          <p:cNvSpPr>
            <a:spLocks noGrp="1"/>
          </p:cNvSpPr>
          <p:nvPr>
            <p:ph type="sldNum" sz="quarter" idx="12"/>
          </p:nvPr>
        </p:nvSpPr>
        <p:spPr/>
        <p:txBody>
          <a:bodyPr/>
          <a:lstStyle/>
          <a:p>
            <a:fld id="{AF197084-1CDD-41AE-A38E-5CB8C4388F1F}" type="slidenum">
              <a:rPr lang="en-US" smtClean="0"/>
              <a:t>16</a:t>
            </a:fld>
            <a:endParaRPr lang="en-US"/>
          </a:p>
        </p:txBody>
      </p:sp>
      <p:pic>
        <p:nvPicPr>
          <p:cNvPr id="1028" name="Picture 4" descr="Explan Yourself">
            <a:extLst>
              <a:ext uri="{FF2B5EF4-FFF2-40B4-BE49-F238E27FC236}">
                <a16:creationId xmlns:a16="http://schemas.microsoft.com/office/drawing/2014/main" id="{B4A28FD6-AD43-B9D9-E69F-297A0340DF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60006" y="2603500"/>
            <a:ext cx="3416300"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002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E097-7FBE-D4D6-807A-5EC9A8C466FB}"/>
              </a:ext>
            </a:extLst>
          </p:cNvPr>
          <p:cNvSpPr>
            <a:spLocks noGrp="1"/>
          </p:cNvSpPr>
          <p:nvPr>
            <p:ph type="title"/>
          </p:nvPr>
        </p:nvSpPr>
        <p:spPr/>
        <p:txBody>
          <a:bodyPr/>
          <a:lstStyle/>
          <a:p>
            <a:r>
              <a:rPr lang="en-US" dirty="0"/>
              <a:t>EXPLAIN yourself</a:t>
            </a:r>
          </a:p>
        </p:txBody>
      </p:sp>
      <p:sp>
        <p:nvSpPr>
          <p:cNvPr id="3" name="Content Placeholder 2">
            <a:extLst>
              <a:ext uri="{FF2B5EF4-FFF2-40B4-BE49-F238E27FC236}">
                <a16:creationId xmlns:a16="http://schemas.microsoft.com/office/drawing/2014/main" id="{4C1AB9D2-BF50-0AD4-EA41-4C806267E6BB}"/>
              </a:ext>
            </a:extLst>
          </p:cNvPr>
          <p:cNvSpPr>
            <a:spLocks noGrp="1"/>
          </p:cNvSpPr>
          <p:nvPr>
            <p:ph sz="half" idx="1"/>
          </p:nvPr>
        </p:nvSpPr>
        <p:spPr/>
        <p:txBody>
          <a:bodyPr/>
          <a:lstStyle/>
          <a:p>
            <a:pPr marL="0" indent="0">
              <a:buNone/>
            </a:pPr>
            <a:r>
              <a:rPr lang="en-US" dirty="0">
                <a:latin typeface="Courier New" panose="02070309020205020404" pitchFamily="49" charset="0"/>
                <a:cs typeface="Courier New" panose="02070309020205020404" pitchFamily="49" charset="0"/>
              </a:rPr>
              <a:t>EXPLAIN</a:t>
            </a: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50749C44-4B34-D0B1-FDFC-654E86D78CEE}"/>
              </a:ext>
            </a:extLst>
          </p:cNvPr>
          <p:cNvSpPr>
            <a:spLocks noGrp="1"/>
          </p:cNvSpPr>
          <p:nvPr>
            <p:ph type="dt" sz="half" idx="10"/>
          </p:nvPr>
        </p:nvSpPr>
        <p:spPr/>
        <p:txBody>
          <a:bodyPr/>
          <a:lstStyle/>
          <a:p>
            <a:fld id="{54E31241-2E3F-4131-B959-C23C4EAC73D8}" type="datetime4">
              <a:rPr lang="en-US" smtClean="0"/>
              <a:t>November 26, 2024</a:t>
            </a:fld>
            <a:endParaRPr lang="en-US"/>
          </a:p>
        </p:txBody>
      </p:sp>
      <p:sp>
        <p:nvSpPr>
          <p:cNvPr id="5" name="Footer Placeholder 4">
            <a:extLst>
              <a:ext uri="{FF2B5EF4-FFF2-40B4-BE49-F238E27FC236}">
                <a16:creationId xmlns:a16="http://schemas.microsoft.com/office/drawing/2014/main" id="{580D0316-48E9-A061-F570-C5212ACDE401}"/>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193B9300-7503-F172-9B29-012C50CCFD9E}"/>
              </a:ext>
            </a:extLst>
          </p:cNvPr>
          <p:cNvSpPr>
            <a:spLocks noGrp="1"/>
          </p:cNvSpPr>
          <p:nvPr>
            <p:ph type="sldNum" sz="quarter" idx="12"/>
          </p:nvPr>
        </p:nvSpPr>
        <p:spPr/>
        <p:txBody>
          <a:bodyPr/>
          <a:lstStyle/>
          <a:p>
            <a:fld id="{AF197084-1CDD-41AE-A38E-5CB8C4388F1F}" type="slidenum">
              <a:rPr lang="en-US" smtClean="0"/>
              <a:t>17</a:t>
            </a:fld>
            <a:endParaRPr lang="en-US"/>
          </a:p>
        </p:txBody>
      </p:sp>
      <p:pic>
        <p:nvPicPr>
          <p:cNvPr id="8" name="Picture 7">
            <a:extLst>
              <a:ext uri="{FF2B5EF4-FFF2-40B4-BE49-F238E27FC236}">
                <a16:creationId xmlns:a16="http://schemas.microsoft.com/office/drawing/2014/main" id="{A1497A59-7A21-9EBB-0B6D-7743C7654490}"/>
              </a:ext>
            </a:extLst>
          </p:cNvPr>
          <p:cNvPicPr>
            <a:picLocks noChangeAspect="1"/>
          </p:cNvPicPr>
          <p:nvPr/>
        </p:nvPicPr>
        <p:blipFill>
          <a:blip r:embed="rId3"/>
          <a:stretch>
            <a:fillRect/>
          </a:stretch>
        </p:blipFill>
        <p:spPr>
          <a:xfrm>
            <a:off x="1785829" y="4875415"/>
            <a:ext cx="7563906" cy="533474"/>
          </a:xfrm>
          <a:prstGeom prst="rect">
            <a:avLst/>
          </a:prstGeom>
        </p:spPr>
      </p:pic>
      <p:sp>
        <p:nvSpPr>
          <p:cNvPr id="10" name="Content Placeholder 8">
            <a:extLst>
              <a:ext uri="{FF2B5EF4-FFF2-40B4-BE49-F238E27FC236}">
                <a16:creationId xmlns:a16="http://schemas.microsoft.com/office/drawing/2014/main" id="{00A8AD05-F957-9C50-BCBE-8B2317F0F416}"/>
              </a:ext>
            </a:extLst>
          </p:cNvPr>
          <p:cNvSpPr>
            <a:spLocks noGrp="1"/>
          </p:cNvSpPr>
          <p:nvPr>
            <p:ph sz="half" idx="2"/>
          </p:nvPr>
        </p:nvSpPr>
        <p:spPr>
          <a:xfrm>
            <a:off x="2385076" y="2603501"/>
            <a:ext cx="7195820" cy="3416300"/>
          </a:xfrm>
        </p:spPr>
        <p:txBody>
          <a:bodyPr/>
          <a:lstStyle/>
          <a:p>
            <a:pPr marL="0" indent="0">
              <a:spcBef>
                <a:spcPts val="0"/>
              </a:spcBef>
              <a:buNone/>
            </a:pPr>
            <a:r>
              <a:rPr lang="en-US" dirty="0">
                <a:latin typeface="Courier New" panose="02070309020205020404" pitchFamily="49" charset="0"/>
                <a:cs typeface="Courier New" panose="02070309020205020404" pitchFamily="49" charset="0"/>
              </a:rPr>
              <a:t>SELECT </a:t>
            </a:r>
            <a:r>
              <a:rPr lang="en-US" dirty="0" err="1">
                <a:latin typeface="Courier New" panose="02070309020205020404" pitchFamily="49" charset="0"/>
                <a:cs typeface="Courier New" panose="02070309020205020404" pitchFamily="49" charset="0"/>
              </a:rPr>
              <a:t>tb.primaryTitle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tr.averageRating</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tr.numVotes</a:t>
            </a:r>
            <a:endParaRPr lang="en-US" dirty="0">
              <a:latin typeface="Courier New" panose="02070309020205020404" pitchFamily="49" charset="0"/>
              <a:cs typeface="Courier New" panose="02070309020205020404" pitchFamily="49" charset="0"/>
            </a:endParaRPr>
          </a:p>
          <a:p>
            <a:pPr marL="0" indent="0">
              <a:spcBef>
                <a:spcPts val="0"/>
              </a:spcBef>
              <a:buNone/>
            </a:pPr>
            <a:r>
              <a:rPr lang="en-US" dirty="0">
                <a:latin typeface="Courier New" panose="02070309020205020404" pitchFamily="49" charset="0"/>
                <a:cs typeface="Courier New" panose="02070309020205020404" pitchFamily="49" charset="0"/>
              </a:rPr>
              <a:t>FROM </a:t>
            </a:r>
            <a:r>
              <a:rPr lang="en-US" dirty="0" err="1">
                <a:latin typeface="Courier New" panose="02070309020205020404" pitchFamily="49" charset="0"/>
                <a:cs typeface="Courier New" panose="02070309020205020404" pitchFamily="49" charset="0"/>
              </a:rPr>
              <a:t>title_basics</a:t>
            </a:r>
            <a:r>
              <a:rPr lang="en-US" dirty="0">
                <a:latin typeface="Courier New" panose="02070309020205020404" pitchFamily="49" charset="0"/>
                <a:cs typeface="Courier New" panose="02070309020205020404" pitchFamily="49" charset="0"/>
              </a:rPr>
              <a:t> tb</a:t>
            </a:r>
          </a:p>
          <a:p>
            <a:pPr marL="0" indent="0">
              <a:spcBef>
                <a:spcPts val="0"/>
              </a:spcBef>
              <a:buNone/>
            </a:pPr>
            <a:r>
              <a:rPr lang="en-US" dirty="0">
                <a:latin typeface="Courier New" panose="02070309020205020404" pitchFamily="49" charset="0"/>
                <a:cs typeface="Courier New" panose="02070309020205020404" pitchFamily="49" charset="0"/>
              </a:rPr>
              <a:t>JOIN </a:t>
            </a:r>
            <a:r>
              <a:rPr lang="en-US" dirty="0" err="1">
                <a:latin typeface="Courier New" panose="02070309020205020404" pitchFamily="49" charset="0"/>
                <a:cs typeface="Courier New" panose="02070309020205020404" pitchFamily="49" charset="0"/>
              </a:rPr>
              <a:t>title_ratings</a:t>
            </a:r>
            <a:r>
              <a:rPr lang="en-US" dirty="0">
                <a:latin typeface="Courier New" panose="02070309020205020404" pitchFamily="49" charset="0"/>
                <a:cs typeface="Courier New" panose="02070309020205020404" pitchFamily="49" charset="0"/>
              </a:rPr>
              <a:t> tr ON </a:t>
            </a:r>
            <a:r>
              <a:rPr lang="en-US" dirty="0" err="1">
                <a:latin typeface="Courier New" panose="02070309020205020404" pitchFamily="49" charset="0"/>
                <a:cs typeface="Courier New" panose="02070309020205020404" pitchFamily="49" charset="0"/>
              </a:rPr>
              <a:t>tb.tconst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tr.tconst</a:t>
            </a:r>
            <a:endParaRPr lang="en-US" dirty="0">
              <a:latin typeface="Courier New" panose="02070309020205020404" pitchFamily="49" charset="0"/>
              <a:cs typeface="Courier New" panose="02070309020205020404" pitchFamily="49" charset="0"/>
            </a:endParaRPr>
          </a:p>
          <a:p>
            <a:pPr marL="0" indent="0">
              <a:spcBef>
                <a:spcPts val="0"/>
              </a:spcBef>
              <a:buNone/>
            </a:pPr>
            <a:r>
              <a:rPr lang="en-US" dirty="0">
                <a:latin typeface="Courier New" panose="02070309020205020404" pitchFamily="49" charset="0"/>
                <a:cs typeface="Courier New" panose="02070309020205020404" pitchFamily="49" charset="0"/>
              </a:rPr>
              <a:t>WHERE </a:t>
            </a:r>
            <a:r>
              <a:rPr lang="en-US" dirty="0" err="1">
                <a:latin typeface="Courier New" panose="02070309020205020404" pitchFamily="49" charset="0"/>
                <a:cs typeface="Courier New" panose="02070309020205020404" pitchFamily="49" charset="0"/>
              </a:rPr>
              <a:t>tb.titleType</a:t>
            </a:r>
            <a:r>
              <a:rPr lang="en-US" dirty="0">
                <a:latin typeface="Courier New" panose="02070309020205020404" pitchFamily="49" charset="0"/>
                <a:cs typeface="Courier New" panose="02070309020205020404" pitchFamily="49" charset="0"/>
              </a:rPr>
              <a:t> = 'movie'</a:t>
            </a:r>
          </a:p>
          <a:p>
            <a:pPr marL="0" indent="0">
              <a:spcBef>
                <a:spcPts val="0"/>
              </a:spcBef>
              <a:buNone/>
            </a:pPr>
            <a:r>
              <a:rPr lang="en-US" dirty="0">
                <a:latin typeface="Courier New" panose="02070309020205020404" pitchFamily="49" charset="0"/>
                <a:cs typeface="Courier New" panose="02070309020205020404" pitchFamily="49" charset="0"/>
              </a:rPr>
              <a:t>ORDER BY </a:t>
            </a:r>
            <a:r>
              <a:rPr lang="en-US" dirty="0" err="1">
                <a:latin typeface="Courier New" panose="02070309020205020404" pitchFamily="49" charset="0"/>
                <a:cs typeface="Courier New" panose="02070309020205020404" pitchFamily="49" charset="0"/>
              </a:rPr>
              <a:t>tr.averageRating</a:t>
            </a:r>
            <a:r>
              <a:rPr lang="en-US" dirty="0">
                <a:latin typeface="Courier New" panose="02070309020205020404" pitchFamily="49" charset="0"/>
                <a:cs typeface="Courier New" panose="02070309020205020404" pitchFamily="49" charset="0"/>
              </a:rPr>
              <a:t> DESC, </a:t>
            </a:r>
            <a:r>
              <a:rPr lang="en-US" dirty="0" err="1">
                <a:latin typeface="Courier New" panose="02070309020205020404" pitchFamily="49" charset="0"/>
                <a:cs typeface="Courier New" panose="02070309020205020404" pitchFamily="49" charset="0"/>
              </a:rPr>
              <a:t>tr.numVotes</a:t>
            </a:r>
            <a:r>
              <a:rPr lang="en-US" dirty="0">
                <a:latin typeface="Courier New" panose="02070309020205020404" pitchFamily="49" charset="0"/>
                <a:cs typeface="Courier New" panose="02070309020205020404" pitchFamily="49" charset="0"/>
              </a:rPr>
              <a:t> DESC</a:t>
            </a:r>
          </a:p>
          <a:p>
            <a:pPr marL="0" indent="0">
              <a:spcBef>
                <a:spcPts val="0"/>
              </a:spcBef>
              <a:buNone/>
            </a:pPr>
            <a:r>
              <a:rPr lang="en-US" dirty="0">
                <a:latin typeface="Courier New" panose="02070309020205020404" pitchFamily="49" charset="0"/>
                <a:cs typeface="Courier New" panose="02070309020205020404" pitchFamily="49" charset="0"/>
              </a:rPr>
              <a:t>LIMIT 10;</a:t>
            </a:r>
          </a:p>
          <a:p>
            <a:pPr marL="0" indent="0">
              <a:buNone/>
            </a:pPr>
            <a:endParaRPr lang="en-US" dirty="0"/>
          </a:p>
        </p:txBody>
      </p:sp>
    </p:spTree>
    <p:extLst>
      <p:ext uri="{BB962C8B-B14F-4D97-AF65-F5344CB8AC3E}">
        <p14:creationId xmlns:p14="http://schemas.microsoft.com/office/powerpoint/2010/main" val="405908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73598-B688-C438-A505-EF46B496A4EB}"/>
              </a:ext>
            </a:extLst>
          </p:cNvPr>
          <p:cNvSpPr>
            <a:spLocks noGrp="1"/>
          </p:cNvSpPr>
          <p:nvPr>
            <p:ph type="title"/>
          </p:nvPr>
        </p:nvSpPr>
        <p:spPr/>
        <p:txBody>
          <a:bodyPr/>
          <a:lstStyle/>
          <a:p>
            <a:r>
              <a:rPr lang="en-US" dirty="0"/>
              <a:t>Improve performance</a:t>
            </a:r>
          </a:p>
        </p:txBody>
      </p:sp>
      <p:sp>
        <p:nvSpPr>
          <p:cNvPr id="3" name="Content Placeholder 2">
            <a:extLst>
              <a:ext uri="{FF2B5EF4-FFF2-40B4-BE49-F238E27FC236}">
                <a16:creationId xmlns:a16="http://schemas.microsoft.com/office/drawing/2014/main" id="{4EAEE85C-F0C1-4403-369B-458361BEE0C5}"/>
              </a:ext>
            </a:extLst>
          </p:cNvPr>
          <p:cNvSpPr>
            <a:spLocks noGrp="1"/>
          </p:cNvSpPr>
          <p:nvPr>
            <p:ph sz="half" idx="1"/>
          </p:nvPr>
        </p:nvSpPr>
        <p:spPr>
          <a:xfrm>
            <a:off x="623455" y="2603499"/>
            <a:ext cx="4869080" cy="3416301"/>
          </a:xfrm>
        </p:spPr>
        <p:txBody>
          <a:bodyPr/>
          <a:lstStyle/>
          <a:p>
            <a:r>
              <a:rPr lang="en-US" dirty="0"/>
              <a:t>Add index on order by attributes…</a:t>
            </a:r>
          </a:p>
          <a:p>
            <a:pPr marL="0" indent="0">
              <a:buNone/>
            </a:pPr>
            <a:r>
              <a:rPr lang="en-US" dirty="0">
                <a:latin typeface="Courier New" panose="02070309020205020404" pitchFamily="49" charset="0"/>
                <a:cs typeface="Courier New" panose="02070309020205020404" pitchFamily="49" charset="0"/>
              </a:rPr>
              <a:t>CREATE INDEX </a:t>
            </a:r>
            <a:r>
              <a:rPr lang="en-US" dirty="0" err="1">
                <a:latin typeface="Courier New" panose="02070309020205020404" pitchFamily="49" charset="0"/>
                <a:cs typeface="Courier New" panose="02070309020205020404" pitchFamily="49" charset="0"/>
              </a:rPr>
              <a:t>idx_best</a:t>
            </a:r>
            <a:r>
              <a:rPr lang="en-US" dirty="0">
                <a:latin typeface="Courier New" panose="02070309020205020404" pitchFamily="49" charset="0"/>
                <a:cs typeface="Courier New" panose="02070309020205020404" pitchFamily="49" charset="0"/>
              </a:rPr>
              <a:t> ON </a:t>
            </a:r>
            <a:r>
              <a:rPr lang="en-US" dirty="0" err="1">
                <a:latin typeface="Courier New" panose="02070309020205020404" pitchFamily="49" charset="0"/>
                <a:cs typeface="Courier New" panose="02070309020205020404" pitchFamily="49" charset="0"/>
              </a:rPr>
              <a:t>title_ratings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averageRating</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numVotes</a:t>
            </a:r>
            <a:r>
              <a:rPr lang="en-US" dirty="0">
                <a:latin typeface="Courier New" panose="02070309020205020404" pitchFamily="49" charset="0"/>
                <a:cs typeface="Courier New" panose="02070309020205020404" pitchFamily="49" charset="0"/>
              </a:rPr>
              <a:t>);</a:t>
            </a:r>
            <a:endParaRPr lang="en-US" dirty="0"/>
          </a:p>
          <a:p>
            <a:endParaRPr lang="en-US" dirty="0"/>
          </a:p>
        </p:txBody>
      </p:sp>
      <p:sp>
        <p:nvSpPr>
          <p:cNvPr id="9" name="Content Placeholder 8">
            <a:extLst>
              <a:ext uri="{FF2B5EF4-FFF2-40B4-BE49-F238E27FC236}">
                <a16:creationId xmlns:a16="http://schemas.microsoft.com/office/drawing/2014/main" id="{18B974EC-193E-3BCB-9266-39891BB22611}"/>
              </a:ext>
            </a:extLst>
          </p:cNvPr>
          <p:cNvSpPr>
            <a:spLocks noGrp="1"/>
          </p:cNvSpPr>
          <p:nvPr>
            <p:ph sz="half" idx="2"/>
          </p:nvPr>
        </p:nvSpPr>
        <p:spPr>
          <a:xfrm>
            <a:off x="5336771" y="2603500"/>
            <a:ext cx="6855229" cy="3416300"/>
          </a:xfrm>
        </p:spPr>
        <p:txBody>
          <a:bodyPr/>
          <a:lstStyle/>
          <a:p>
            <a:pPr marL="0" indent="0">
              <a:spcBef>
                <a:spcPts val="0"/>
              </a:spcBef>
              <a:buNone/>
            </a:pPr>
            <a:r>
              <a:rPr lang="en-US" dirty="0">
                <a:latin typeface="Courier New" panose="02070309020205020404" pitchFamily="49" charset="0"/>
                <a:cs typeface="Courier New" panose="02070309020205020404" pitchFamily="49" charset="0"/>
              </a:rPr>
              <a:t>SELECT </a:t>
            </a:r>
            <a:r>
              <a:rPr lang="en-US" dirty="0" err="1">
                <a:latin typeface="Courier New" panose="02070309020205020404" pitchFamily="49" charset="0"/>
                <a:cs typeface="Courier New" panose="02070309020205020404" pitchFamily="49" charset="0"/>
              </a:rPr>
              <a:t>tb.primaryTitle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tr.averageRating</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tr.numVotes</a:t>
            </a:r>
            <a:endParaRPr lang="en-US" dirty="0">
              <a:latin typeface="Courier New" panose="02070309020205020404" pitchFamily="49" charset="0"/>
              <a:cs typeface="Courier New" panose="02070309020205020404" pitchFamily="49" charset="0"/>
            </a:endParaRPr>
          </a:p>
          <a:p>
            <a:pPr marL="0" indent="0">
              <a:spcBef>
                <a:spcPts val="0"/>
              </a:spcBef>
              <a:buNone/>
            </a:pPr>
            <a:r>
              <a:rPr lang="en-US" dirty="0">
                <a:latin typeface="Courier New" panose="02070309020205020404" pitchFamily="49" charset="0"/>
                <a:cs typeface="Courier New" panose="02070309020205020404" pitchFamily="49" charset="0"/>
              </a:rPr>
              <a:t>FROM </a:t>
            </a:r>
            <a:r>
              <a:rPr lang="en-US" dirty="0" err="1">
                <a:latin typeface="Courier New" panose="02070309020205020404" pitchFamily="49" charset="0"/>
                <a:cs typeface="Courier New" panose="02070309020205020404" pitchFamily="49" charset="0"/>
              </a:rPr>
              <a:t>title_basics</a:t>
            </a:r>
            <a:r>
              <a:rPr lang="en-US" dirty="0">
                <a:latin typeface="Courier New" panose="02070309020205020404" pitchFamily="49" charset="0"/>
                <a:cs typeface="Courier New" panose="02070309020205020404" pitchFamily="49" charset="0"/>
              </a:rPr>
              <a:t> tb</a:t>
            </a:r>
          </a:p>
          <a:p>
            <a:pPr marL="0" indent="0">
              <a:spcBef>
                <a:spcPts val="0"/>
              </a:spcBef>
              <a:buNone/>
            </a:pPr>
            <a:r>
              <a:rPr lang="en-US" dirty="0">
                <a:latin typeface="Courier New" panose="02070309020205020404" pitchFamily="49" charset="0"/>
                <a:cs typeface="Courier New" panose="02070309020205020404" pitchFamily="49" charset="0"/>
              </a:rPr>
              <a:t>JOIN </a:t>
            </a:r>
            <a:r>
              <a:rPr lang="en-US" dirty="0" err="1">
                <a:latin typeface="Courier New" panose="02070309020205020404" pitchFamily="49" charset="0"/>
                <a:cs typeface="Courier New" panose="02070309020205020404" pitchFamily="49" charset="0"/>
              </a:rPr>
              <a:t>title_ratings</a:t>
            </a:r>
            <a:r>
              <a:rPr lang="en-US" dirty="0">
                <a:latin typeface="Courier New" panose="02070309020205020404" pitchFamily="49" charset="0"/>
                <a:cs typeface="Courier New" panose="02070309020205020404" pitchFamily="49" charset="0"/>
              </a:rPr>
              <a:t> tr ON </a:t>
            </a:r>
            <a:r>
              <a:rPr lang="en-US" dirty="0" err="1">
                <a:latin typeface="Courier New" panose="02070309020205020404" pitchFamily="49" charset="0"/>
                <a:cs typeface="Courier New" panose="02070309020205020404" pitchFamily="49" charset="0"/>
              </a:rPr>
              <a:t>tb.tconst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tr.tconst</a:t>
            </a:r>
            <a:endParaRPr lang="en-US" dirty="0">
              <a:latin typeface="Courier New" panose="02070309020205020404" pitchFamily="49" charset="0"/>
              <a:cs typeface="Courier New" panose="02070309020205020404" pitchFamily="49" charset="0"/>
            </a:endParaRPr>
          </a:p>
          <a:p>
            <a:pPr marL="0" indent="0">
              <a:spcBef>
                <a:spcPts val="0"/>
              </a:spcBef>
              <a:buNone/>
            </a:pPr>
            <a:r>
              <a:rPr lang="en-US" dirty="0">
                <a:latin typeface="Courier New" panose="02070309020205020404" pitchFamily="49" charset="0"/>
                <a:cs typeface="Courier New" panose="02070309020205020404" pitchFamily="49" charset="0"/>
              </a:rPr>
              <a:t>WHERE </a:t>
            </a:r>
            <a:r>
              <a:rPr lang="en-US" dirty="0" err="1">
                <a:latin typeface="Courier New" panose="02070309020205020404" pitchFamily="49" charset="0"/>
                <a:cs typeface="Courier New" panose="02070309020205020404" pitchFamily="49" charset="0"/>
              </a:rPr>
              <a:t>tb.titleType</a:t>
            </a:r>
            <a:r>
              <a:rPr lang="en-US" dirty="0">
                <a:latin typeface="Courier New" panose="02070309020205020404" pitchFamily="49" charset="0"/>
                <a:cs typeface="Courier New" panose="02070309020205020404" pitchFamily="49" charset="0"/>
              </a:rPr>
              <a:t> = 'movie'</a:t>
            </a:r>
          </a:p>
          <a:p>
            <a:pPr marL="0" indent="0">
              <a:spcBef>
                <a:spcPts val="0"/>
              </a:spcBef>
              <a:buNone/>
            </a:pPr>
            <a:r>
              <a:rPr lang="en-US" dirty="0">
                <a:latin typeface="Courier New" panose="02070309020205020404" pitchFamily="49" charset="0"/>
                <a:cs typeface="Courier New" panose="02070309020205020404" pitchFamily="49" charset="0"/>
              </a:rPr>
              <a:t>ORDER BY </a:t>
            </a:r>
            <a:r>
              <a:rPr lang="en-US" dirty="0" err="1">
                <a:latin typeface="Courier New" panose="02070309020205020404" pitchFamily="49" charset="0"/>
                <a:cs typeface="Courier New" panose="02070309020205020404" pitchFamily="49" charset="0"/>
              </a:rPr>
              <a:t>tr.averageRating</a:t>
            </a:r>
            <a:r>
              <a:rPr lang="en-US" dirty="0">
                <a:latin typeface="Courier New" panose="02070309020205020404" pitchFamily="49" charset="0"/>
                <a:cs typeface="Courier New" panose="02070309020205020404" pitchFamily="49" charset="0"/>
              </a:rPr>
              <a:t> DESC, </a:t>
            </a:r>
            <a:r>
              <a:rPr lang="en-US" dirty="0" err="1">
                <a:latin typeface="Courier New" panose="02070309020205020404" pitchFamily="49" charset="0"/>
                <a:cs typeface="Courier New" panose="02070309020205020404" pitchFamily="49" charset="0"/>
              </a:rPr>
              <a:t>tr.numVotes</a:t>
            </a:r>
            <a:r>
              <a:rPr lang="en-US" dirty="0">
                <a:latin typeface="Courier New" panose="02070309020205020404" pitchFamily="49" charset="0"/>
                <a:cs typeface="Courier New" panose="02070309020205020404" pitchFamily="49" charset="0"/>
              </a:rPr>
              <a:t> DESC</a:t>
            </a:r>
          </a:p>
          <a:p>
            <a:pPr marL="0" indent="0">
              <a:spcBef>
                <a:spcPts val="0"/>
              </a:spcBef>
              <a:buNone/>
            </a:pPr>
            <a:r>
              <a:rPr lang="en-US" dirty="0">
                <a:latin typeface="Courier New" panose="02070309020205020404" pitchFamily="49" charset="0"/>
                <a:cs typeface="Courier New" panose="02070309020205020404" pitchFamily="49" charset="0"/>
              </a:rPr>
              <a:t>LIMIT 10;</a:t>
            </a:r>
          </a:p>
          <a:p>
            <a:pPr marL="0" indent="0">
              <a:spcBef>
                <a:spcPts val="0"/>
              </a:spcBef>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10 row(s) returned	0.328 sec / 0.000 sec</a:t>
            </a:r>
            <a:endParaRPr lang="en-US" dirty="0"/>
          </a:p>
          <a:p>
            <a:pPr marL="0" indent="0">
              <a:buNone/>
            </a:pPr>
            <a:endParaRPr lang="en-US" dirty="0"/>
          </a:p>
        </p:txBody>
      </p:sp>
      <p:sp>
        <p:nvSpPr>
          <p:cNvPr id="4" name="Date Placeholder 3">
            <a:extLst>
              <a:ext uri="{FF2B5EF4-FFF2-40B4-BE49-F238E27FC236}">
                <a16:creationId xmlns:a16="http://schemas.microsoft.com/office/drawing/2014/main" id="{CF98EF73-BFCE-F1B0-5621-918859C72863}"/>
              </a:ext>
            </a:extLst>
          </p:cNvPr>
          <p:cNvSpPr>
            <a:spLocks noGrp="1"/>
          </p:cNvSpPr>
          <p:nvPr>
            <p:ph type="dt" sz="half" idx="10"/>
          </p:nvPr>
        </p:nvSpPr>
        <p:spPr/>
        <p:txBody>
          <a:bodyPr/>
          <a:lstStyle/>
          <a:p>
            <a:fld id="{54E31241-2E3F-4131-B959-C23C4EAC73D8}" type="datetime4">
              <a:rPr lang="en-US" smtClean="0"/>
              <a:t>November 25, 2024</a:t>
            </a:fld>
            <a:endParaRPr lang="en-US"/>
          </a:p>
        </p:txBody>
      </p:sp>
      <p:sp>
        <p:nvSpPr>
          <p:cNvPr id="5" name="Footer Placeholder 4">
            <a:extLst>
              <a:ext uri="{FF2B5EF4-FFF2-40B4-BE49-F238E27FC236}">
                <a16:creationId xmlns:a16="http://schemas.microsoft.com/office/drawing/2014/main" id="{8214B2D4-94FF-DB72-6A04-756C04177E10}"/>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88E7787E-C260-AC79-A8D5-4E1CE3F3C235}"/>
              </a:ext>
            </a:extLst>
          </p:cNvPr>
          <p:cNvSpPr>
            <a:spLocks noGrp="1"/>
          </p:cNvSpPr>
          <p:nvPr>
            <p:ph type="sldNum" sz="quarter" idx="12"/>
          </p:nvPr>
        </p:nvSpPr>
        <p:spPr/>
        <p:txBody>
          <a:bodyPr/>
          <a:lstStyle/>
          <a:p>
            <a:fld id="{AF197084-1CDD-41AE-A38E-5CB8C4388F1F}" type="slidenum">
              <a:rPr lang="en-US" smtClean="0"/>
              <a:t>18</a:t>
            </a:fld>
            <a:endParaRPr lang="en-US"/>
          </a:p>
        </p:txBody>
      </p:sp>
      <p:pic>
        <p:nvPicPr>
          <p:cNvPr id="8" name="Picture 7">
            <a:extLst>
              <a:ext uri="{FF2B5EF4-FFF2-40B4-BE49-F238E27FC236}">
                <a16:creationId xmlns:a16="http://schemas.microsoft.com/office/drawing/2014/main" id="{8E0AABF8-E91D-8861-868B-C2AB3E379BFB}"/>
              </a:ext>
            </a:extLst>
          </p:cNvPr>
          <p:cNvPicPr>
            <a:picLocks noChangeAspect="1"/>
          </p:cNvPicPr>
          <p:nvPr/>
        </p:nvPicPr>
        <p:blipFill>
          <a:blip r:embed="rId3"/>
          <a:stretch>
            <a:fillRect/>
          </a:stretch>
        </p:blipFill>
        <p:spPr>
          <a:xfrm>
            <a:off x="2221391" y="5429169"/>
            <a:ext cx="7440063" cy="590632"/>
          </a:xfrm>
          <a:prstGeom prst="rect">
            <a:avLst/>
          </a:prstGeom>
        </p:spPr>
      </p:pic>
    </p:spTree>
    <p:extLst>
      <p:ext uri="{BB962C8B-B14F-4D97-AF65-F5344CB8AC3E}">
        <p14:creationId xmlns:p14="http://schemas.microsoft.com/office/powerpoint/2010/main" val="1294487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32E8F-BF8B-0B50-8DAA-E644CF6429E6}"/>
              </a:ext>
            </a:extLst>
          </p:cNvPr>
          <p:cNvSpPr>
            <a:spLocks noGrp="1"/>
          </p:cNvSpPr>
          <p:nvPr>
            <p:ph type="title"/>
          </p:nvPr>
        </p:nvSpPr>
        <p:spPr/>
        <p:txBody>
          <a:bodyPr/>
          <a:lstStyle/>
          <a:p>
            <a:r>
              <a:rPr lang="en-US" dirty="0"/>
              <a:t>Other Options</a:t>
            </a:r>
          </a:p>
        </p:txBody>
      </p:sp>
      <p:sp>
        <p:nvSpPr>
          <p:cNvPr id="7" name="Text Placeholder 6">
            <a:extLst>
              <a:ext uri="{FF2B5EF4-FFF2-40B4-BE49-F238E27FC236}">
                <a16:creationId xmlns:a16="http://schemas.microsoft.com/office/drawing/2014/main" id="{310D415E-A365-8EF9-83F3-1EBB39F5E696}"/>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AC622EAD-E67D-811A-CD65-DEE43943E419}"/>
              </a:ext>
            </a:extLst>
          </p:cNvPr>
          <p:cNvSpPr>
            <a:spLocks noGrp="1"/>
          </p:cNvSpPr>
          <p:nvPr>
            <p:ph type="dt" sz="half" idx="10"/>
          </p:nvPr>
        </p:nvSpPr>
        <p:spPr/>
        <p:txBody>
          <a:bodyPr/>
          <a:lstStyle/>
          <a:p>
            <a:fld id="{54E31241-2E3F-4131-B959-C23C4EAC73D8}" type="datetime4">
              <a:rPr lang="en-US" smtClean="0"/>
              <a:t>November 26, 2024</a:t>
            </a:fld>
            <a:endParaRPr lang="en-US"/>
          </a:p>
        </p:txBody>
      </p:sp>
      <p:sp>
        <p:nvSpPr>
          <p:cNvPr id="5" name="Footer Placeholder 4">
            <a:extLst>
              <a:ext uri="{FF2B5EF4-FFF2-40B4-BE49-F238E27FC236}">
                <a16:creationId xmlns:a16="http://schemas.microsoft.com/office/drawing/2014/main" id="{1B30E28B-3722-03BB-5F46-FEB168584579}"/>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FA7CF707-8514-52F0-9EDB-EEA37FA19A61}"/>
              </a:ext>
            </a:extLst>
          </p:cNvPr>
          <p:cNvSpPr>
            <a:spLocks noGrp="1"/>
          </p:cNvSpPr>
          <p:nvPr>
            <p:ph type="sldNum" sz="quarter" idx="12"/>
          </p:nvPr>
        </p:nvSpPr>
        <p:spPr/>
        <p:txBody>
          <a:bodyPr/>
          <a:lstStyle/>
          <a:p>
            <a:fld id="{AF197084-1CDD-41AE-A38E-5CB8C4388F1F}" type="slidenum">
              <a:rPr lang="en-US" smtClean="0"/>
              <a:t>19</a:t>
            </a:fld>
            <a:endParaRPr lang="en-US"/>
          </a:p>
        </p:txBody>
      </p:sp>
    </p:spTree>
    <p:extLst>
      <p:ext uri="{BB962C8B-B14F-4D97-AF65-F5344CB8AC3E}">
        <p14:creationId xmlns:p14="http://schemas.microsoft.com/office/powerpoint/2010/main" val="957663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29EAF-5136-13FB-BF3D-8613E74B65AC}"/>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1884010E-C0BD-2C26-5BD2-FD2B4018C2F5}"/>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F6B55046-D69E-BB42-0B5E-15AF23F8BC94}"/>
              </a:ext>
            </a:extLst>
          </p:cNvPr>
          <p:cNvSpPr>
            <a:spLocks noGrp="1"/>
          </p:cNvSpPr>
          <p:nvPr>
            <p:ph type="dt" sz="half" idx="10"/>
          </p:nvPr>
        </p:nvSpPr>
        <p:spPr/>
        <p:txBody>
          <a:bodyPr/>
          <a:lstStyle/>
          <a:p>
            <a:fld id="{54E31241-2E3F-4131-B959-C23C4EAC73D8}" type="datetime4">
              <a:rPr lang="en-US" smtClean="0"/>
              <a:t>November 25, 2024</a:t>
            </a:fld>
            <a:endParaRPr lang="en-US"/>
          </a:p>
        </p:txBody>
      </p:sp>
      <p:sp>
        <p:nvSpPr>
          <p:cNvPr id="5" name="Footer Placeholder 4">
            <a:extLst>
              <a:ext uri="{FF2B5EF4-FFF2-40B4-BE49-F238E27FC236}">
                <a16:creationId xmlns:a16="http://schemas.microsoft.com/office/drawing/2014/main" id="{CB8C4BB0-F790-BB9F-70BB-8F1E3E378D12}"/>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3CED89F0-EEAB-51F7-1E0C-037976D64562}"/>
              </a:ext>
            </a:extLst>
          </p:cNvPr>
          <p:cNvSpPr>
            <a:spLocks noGrp="1"/>
          </p:cNvSpPr>
          <p:nvPr>
            <p:ph type="sldNum" sz="quarter" idx="12"/>
          </p:nvPr>
        </p:nvSpPr>
        <p:spPr/>
        <p:txBody>
          <a:bodyPr/>
          <a:lstStyle/>
          <a:p>
            <a:fld id="{AF197084-1CDD-41AE-A38E-5CB8C4388F1F}" type="slidenum">
              <a:rPr lang="en-US" smtClean="0"/>
              <a:t>2</a:t>
            </a:fld>
            <a:endParaRPr lang="en-US"/>
          </a:p>
        </p:txBody>
      </p:sp>
    </p:spTree>
    <p:extLst>
      <p:ext uri="{BB962C8B-B14F-4D97-AF65-F5344CB8AC3E}">
        <p14:creationId xmlns:p14="http://schemas.microsoft.com/office/powerpoint/2010/main" val="2044773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D00C01B-993C-F304-385B-4922003DD88A}"/>
              </a:ext>
            </a:extLst>
          </p:cNvPr>
          <p:cNvSpPr>
            <a:spLocks noGrp="1"/>
          </p:cNvSpPr>
          <p:nvPr>
            <p:ph type="title"/>
          </p:nvPr>
        </p:nvSpPr>
        <p:spPr/>
        <p:txBody>
          <a:bodyPr/>
          <a:lstStyle/>
          <a:p>
            <a:r>
              <a:rPr lang="en-US" dirty="0"/>
              <a:t>A New Contender</a:t>
            </a:r>
          </a:p>
        </p:txBody>
      </p:sp>
      <p:sp>
        <p:nvSpPr>
          <p:cNvPr id="8" name="Content Placeholder 7">
            <a:extLst>
              <a:ext uri="{FF2B5EF4-FFF2-40B4-BE49-F238E27FC236}">
                <a16:creationId xmlns:a16="http://schemas.microsoft.com/office/drawing/2014/main" id="{80138034-54AD-722A-815E-BE8820388815}"/>
              </a:ext>
            </a:extLst>
          </p:cNvPr>
          <p:cNvSpPr>
            <a:spLocks noGrp="1"/>
          </p:cNvSpPr>
          <p:nvPr>
            <p:ph idx="1"/>
          </p:nvPr>
        </p:nvSpPr>
        <p:spPr/>
        <p:txBody>
          <a:bodyPr>
            <a:normAutofit/>
          </a:bodyPr>
          <a:lstStyle/>
          <a:p>
            <a:pPr marL="0" indent="0">
              <a:buNone/>
            </a:pPr>
            <a:r>
              <a:rPr lang="en-US" dirty="0">
                <a:latin typeface="Courier New" panose="02070309020205020404" pitchFamily="49" charset="0"/>
                <a:cs typeface="Courier New" panose="02070309020205020404" pitchFamily="49" charset="0"/>
              </a:rPr>
              <a:t>SELECT </a:t>
            </a:r>
            <a:r>
              <a:rPr lang="en-US" dirty="0" err="1">
                <a:latin typeface="Courier New" panose="02070309020205020404" pitchFamily="49" charset="0"/>
                <a:cs typeface="Courier New" panose="02070309020205020404" pitchFamily="49" charset="0"/>
              </a:rPr>
              <a:t>startYear</a:t>
            </a:r>
            <a:r>
              <a:rPr lang="en-US" dirty="0">
                <a:latin typeface="Courier New" panose="02070309020205020404" pitchFamily="49" charset="0"/>
                <a:cs typeface="Courier New" panose="02070309020205020404" pitchFamily="49" charset="0"/>
              </a:rPr>
              <a:t>, COUNT(*) AS </a:t>
            </a:r>
            <a:r>
              <a:rPr lang="en-US" dirty="0" err="1">
                <a:latin typeface="Courier New" panose="02070309020205020404" pitchFamily="49" charset="0"/>
                <a:cs typeface="Courier New" panose="02070309020205020404" pitchFamily="49" charset="0"/>
              </a:rPr>
              <a:t>movie_count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FROM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SELECT </a:t>
            </a:r>
            <a:r>
              <a:rPr lang="en-US" dirty="0" err="1">
                <a:latin typeface="Courier New" panose="02070309020205020404" pitchFamily="49" charset="0"/>
                <a:cs typeface="Courier New" panose="02070309020205020404" pitchFamily="49" charset="0"/>
              </a:rPr>
              <a:t>startYear</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FROM </a:t>
            </a:r>
            <a:r>
              <a:rPr lang="en-US" dirty="0" err="1">
                <a:latin typeface="Courier New" panose="02070309020205020404" pitchFamily="49" charset="0"/>
                <a:cs typeface="Courier New" panose="02070309020205020404" pitchFamily="49" charset="0"/>
              </a:rPr>
              <a:t>title_basics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WHERE </a:t>
            </a:r>
            <a:r>
              <a:rPr lang="en-US" dirty="0" err="1">
                <a:latin typeface="Courier New" panose="02070309020205020404" pitchFamily="49" charset="0"/>
                <a:cs typeface="Courier New" panose="02070309020205020404" pitchFamily="49" charset="0"/>
              </a:rPr>
              <a:t>titleType</a:t>
            </a:r>
            <a:r>
              <a:rPr lang="en-US" dirty="0">
                <a:latin typeface="Courier New" panose="02070309020205020404" pitchFamily="49" charset="0"/>
                <a:cs typeface="Courier New" panose="02070309020205020404" pitchFamily="49" charset="0"/>
              </a:rPr>
              <a:t> = 'movie’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AND </a:t>
            </a:r>
            <a:r>
              <a:rPr lang="en-US" dirty="0" err="1">
                <a:latin typeface="Courier New" panose="02070309020205020404" pitchFamily="49" charset="0"/>
                <a:cs typeface="Courier New" panose="02070309020205020404" pitchFamily="49" charset="0"/>
              </a:rPr>
              <a:t>startYear</a:t>
            </a:r>
            <a:r>
              <a:rPr lang="en-US" dirty="0">
                <a:latin typeface="Courier New" panose="02070309020205020404" pitchFamily="49" charset="0"/>
                <a:cs typeface="Courier New" panose="02070309020205020404" pitchFamily="49" charset="0"/>
              </a:rPr>
              <a:t> BETWEEN 2000 AND 2020</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filtered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GROUP BY </a:t>
            </a:r>
            <a:r>
              <a:rPr lang="en-US" dirty="0" err="1">
                <a:latin typeface="Courier New" panose="02070309020205020404" pitchFamily="49" charset="0"/>
                <a:cs typeface="Courier New" panose="02070309020205020404" pitchFamily="49" charset="0"/>
              </a:rPr>
              <a:t>startYear</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ORDER BY </a:t>
            </a:r>
            <a:r>
              <a:rPr lang="en-US" dirty="0" err="1">
                <a:latin typeface="Courier New" panose="02070309020205020404" pitchFamily="49" charset="0"/>
                <a:cs typeface="Courier New" panose="02070309020205020404" pitchFamily="49" charset="0"/>
              </a:rPr>
              <a:t>movie_count</a:t>
            </a:r>
            <a:r>
              <a:rPr lang="en-US" dirty="0">
                <a:latin typeface="Courier New" panose="02070309020205020404" pitchFamily="49" charset="0"/>
                <a:cs typeface="Courier New" panose="02070309020205020404" pitchFamily="49" charset="0"/>
              </a:rPr>
              <a:t> DESC</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LIMIT 5;</a:t>
            </a:r>
          </a:p>
          <a:p>
            <a:pPr marL="0" indent="0">
              <a:buNone/>
            </a:pPr>
            <a:r>
              <a:rPr lang="en-US" dirty="0">
                <a:latin typeface="Courier New" panose="02070309020205020404" pitchFamily="49" charset="0"/>
                <a:cs typeface="Courier New" panose="02070309020205020404" pitchFamily="49" charset="0"/>
              </a:rPr>
              <a:t>	5 row(s) returned	586.328 sec / 0.000 sec</a:t>
            </a:r>
          </a:p>
          <a:p>
            <a:pPr marL="0" indent="0">
              <a:buNone/>
            </a:pPr>
            <a:endParaRPr lang="en-US"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E1FF69C8-7E11-B630-0EE5-C95458354F6F}"/>
              </a:ext>
            </a:extLst>
          </p:cNvPr>
          <p:cNvSpPr>
            <a:spLocks noGrp="1"/>
          </p:cNvSpPr>
          <p:nvPr>
            <p:ph type="dt" sz="half" idx="10"/>
          </p:nvPr>
        </p:nvSpPr>
        <p:spPr/>
        <p:txBody>
          <a:bodyPr/>
          <a:lstStyle/>
          <a:p>
            <a:fld id="{26FF484B-4FB3-4AD0-BE99-12679369F4CA}" type="datetime4">
              <a:rPr lang="en-US" smtClean="0"/>
              <a:t>November 26, 2024</a:t>
            </a:fld>
            <a:endParaRPr lang="en-US"/>
          </a:p>
        </p:txBody>
      </p:sp>
      <p:sp>
        <p:nvSpPr>
          <p:cNvPr id="5" name="Footer Placeholder 4">
            <a:extLst>
              <a:ext uri="{FF2B5EF4-FFF2-40B4-BE49-F238E27FC236}">
                <a16:creationId xmlns:a16="http://schemas.microsoft.com/office/drawing/2014/main" id="{EEB03849-7EFE-7E7C-DE4C-E88B2A278BDE}"/>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CAEC5208-BEF8-DA96-6A55-A281EC973DB5}"/>
              </a:ext>
            </a:extLst>
          </p:cNvPr>
          <p:cNvSpPr>
            <a:spLocks noGrp="1"/>
          </p:cNvSpPr>
          <p:nvPr>
            <p:ph type="sldNum" sz="quarter" idx="12"/>
          </p:nvPr>
        </p:nvSpPr>
        <p:spPr/>
        <p:txBody>
          <a:bodyPr/>
          <a:lstStyle/>
          <a:p>
            <a:fld id="{AF197084-1CDD-41AE-A38E-5CB8C4388F1F}" type="slidenum">
              <a:rPr lang="en-US" smtClean="0"/>
              <a:t>20</a:t>
            </a:fld>
            <a:endParaRPr lang="en-US"/>
          </a:p>
        </p:txBody>
      </p:sp>
    </p:spTree>
    <p:extLst>
      <p:ext uri="{BB962C8B-B14F-4D97-AF65-F5344CB8AC3E}">
        <p14:creationId xmlns:p14="http://schemas.microsoft.com/office/powerpoint/2010/main" val="3477110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E2882D-96EF-BBD3-6FBD-2251DE29ABEF}"/>
              </a:ext>
            </a:extLst>
          </p:cNvPr>
          <p:cNvSpPr>
            <a:spLocks noGrp="1"/>
          </p:cNvSpPr>
          <p:nvPr>
            <p:ph type="title"/>
          </p:nvPr>
        </p:nvSpPr>
        <p:spPr/>
        <p:txBody>
          <a:bodyPr/>
          <a:lstStyle/>
          <a:p>
            <a:r>
              <a:rPr lang="en-US" dirty="0"/>
              <a:t>Restructure the Query</a:t>
            </a:r>
          </a:p>
        </p:txBody>
      </p:sp>
      <p:sp>
        <p:nvSpPr>
          <p:cNvPr id="8" name="Content Placeholder 7">
            <a:extLst>
              <a:ext uri="{FF2B5EF4-FFF2-40B4-BE49-F238E27FC236}">
                <a16:creationId xmlns:a16="http://schemas.microsoft.com/office/drawing/2014/main" id="{06F55DDF-37F0-C2EC-D1B5-BE017B4DA7AF}"/>
              </a:ext>
            </a:extLst>
          </p:cNvPr>
          <p:cNvSpPr>
            <a:spLocks noGrp="1"/>
          </p:cNvSpPr>
          <p:nvPr>
            <p:ph idx="1"/>
          </p:nvPr>
        </p:nvSpPr>
        <p:spPr/>
        <p:txBody>
          <a:bodyPr>
            <a:normAutofit/>
          </a:bodyPr>
          <a:lstStyle/>
          <a:p>
            <a:pPr marL="0" indent="0">
              <a:buNone/>
            </a:pPr>
            <a:r>
              <a:rPr lang="en-US" dirty="0">
                <a:latin typeface="Courier New" panose="02070309020205020404" pitchFamily="49" charset="0"/>
                <a:cs typeface="Courier New" panose="02070309020205020404" pitchFamily="49" charset="0"/>
              </a:rPr>
              <a:t>SELECT </a:t>
            </a:r>
            <a:r>
              <a:rPr lang="en-US" dirty="0" err="1">
                <a:latin typeface="Courier New" panose="02070309020205020404" pitchFamily="49" charset="0"/>
                <a:cs typeface="Courier New" panose="02070309020205020404" pitchFamily="49" charset="0"/>
              </a:rPr>
              <a:t>startYear</a:t>
            </a:r>
            <a:r>
              <a:rPr lang="en-US" dirty="0">
                <a:latin typeface="Courier New" panose="02070309020205020404" pitchFamily="49" charset="0"/>
                <a:cs typeface="Courier New" panose="02070309020205020404" pitchFamily="49" charset="0"/>
              </a:rPr>
              <a:t>, COUNT(*) AS </a:t>
            </a:r>
            <a:r>
              <a:rPr lang="en-US" dirty="0" err="1">
                <a:latin typeface="Courier New" panose="02070309020205020404" pitchFamily="49" charset="0"/>
                <a:cs typeface="Courier New" panose="02070309020205020404" pitchFamily="49" charset="0"/>
              </a:rPr>
              <a:t>movie_count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FROM </a:t>
            </a:r>
            <a:r>
              <a:rPr lang="en-US" dirty="0" err="1">
                <a:latin typeface="Courier New" panose="02070309020205020404" pitchFamily="49" charset="0"/>
                <a:cs typeface="Courier New" panose="02070309020205020404" pitchFamily="49" charset="0"/>
              </a:rPr>
              <a:t>title_basics</a:t>
            </a:r>
            <a:r>
              <a:rPr lang="en-US" dirty="0">
                <a:latin typeface="Courier New" panose="02070309020205020404" pitchFamily="49" charset="0"/>
                <a:cs typeface="Courier New" panose="02070309020205020404" pitchFamily="49" charset="0"/>
              </a:rPr>
              <a:t> tb</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WHERE </a:t>
            </a:r>
            <a:r>
              <a:rPr lang="en-US" dirty="0" err="1">
                <a:latin typeface="Courier New" panose="02070309020205020404" pitchFamily="49" charset="0"/>
                <a:cs typeface="Courier New" panose="02070309020205020404" pitchFamily="49" charset="0"/>
              </a:rPr>
              <a:t>tb.titleType</a:t>
            </a:r>
            <a:r>
              <a:rPr lang="en-US" dirty="0">
                <a:latin typeface="Courier New" panose="02070309020205020404" pitchFamily="49" charset="0"/>
                <a:cs typeface="Courier New" panose="02070309020205020404" pitchFamily="49" charset="0"/>
              </a:rPr>
              <a:t> = 'movie’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AND </a:t>
            </a:r>
            <a:r>
              <a:rPr lang="en-US" dirty="0" err="1">
                <a:latin typeface="Courier New" panose="02070309020205020404" pitchFamily="49" charset="0"/>
                <a:cs typeface="Courier New" panose="02070309020205020404" pitchFamily="49" charset="0"/>
              </a:rPr>
              <a:t>tb.startYear</a:t>
            </a:r>
            <a:r>
              <a:rPr lang="en-US" dirty="0">
                <a:latin typeface="Courier New" panose="02070309020205020404" pitchFamily="49" charset="0"/>
                <a:cs typeface="Courier New" panose="02070309020205020404" pitchFamily="49" charset="0"/>
              </a:rPr>
              <a:t> BETWEEN 2000 AND 2020</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GROUP BY </a:t>
            </a:r>
            <a:r>
              <a:rPr lang="en-US" dirty="0" err="1">
                <a:latin typeface="Courier New" panose="02070309020205020404" pitchFamily="49" charset="0"/>
                <a:cs typeface="Courier New" panose="02070309020205020404" pitchFamily="49" charset="0"/>
              </a:rPr>
              <a:t>startYear</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ORDER BY </a:t>
            </a:r>
            <a:r>
              <a:rPr lang="en-US" dirty="0" err="1">
                <a:latin typeface="Courier New" panose="02070309020205020404" pitchFamily="49" charset="0"/>
                <a:cs typeface="Courier New" panose="02070309020205020404" pitchFamily="49" charset="0"/>
              </a:rPr>
              <a:t>startYear</a:t>
            </a:r>
            <a:r>
              <a:rPr lang="en-US" dirty="0">
                <a:latin typeface="Courier New" panose="02070309020205020404" pitchFamily="49" charset="0"/>
                <a:cs typeface="Courier New" panose="02070309020205020404" pitchFamily="49" charset="0"/>
              </a:rPr>
              <a:t> DESC</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LIMIT 5;</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5 row(s) returned	157.984 sec / 0.000 sec</a:t>
            </a:r>
          </a:p>
        </p:txBody>
      </p:sp>
      <p:sp>
        <p:nvSpPr>
          <p:cNvPr id="4" name="Date Placeholder 3">
            <a:extLst>
              <a:ext uri="{FF2B5EF4-FFF2-40B4-BE49-F238E27FC236}">
                <a16:creationId xmlns:a16="http://schemas.microsoft.com/office/drawing/2014/main" id="{DAEF45B7-169B-DB31-80D1-6CAB2307A558}"/>
              </a:ext>
            </a:extLst>
          </p:cNvPr>
          <p:cNvSpPr>
            <a:spLocks noGrp="1"/>
          </p:cNvSpPr>
          <p:nvPr>
            <p:ph type="dt" sz="half" idx="10"/>
          </p:nvPr>
        </p:nvSpPr>
        <p:spPr/>
        <p:txBody>
          <a:bodyPr/>
          <a:lstStyle/>
          <a:p>
            <a:fld id="{26FF484B-4FB3-4AD0-BE99-12679369F4CA}" type="datetime4">
              <a:rPr lang="en-US" smtClean="0"/>
              <a:t>November 26, 2024</a:t>
            </a:fld>
            <a:endParaRPr lang="en-US"/>
          </a:p>
        </p:txBody>
      </p:sp>
      <p:sp>
        <p:nvSpPr>
          <p:cNvPr id="5" name="Footer Placeholder 4">
            <a:extLst>
              <a:ext uri="{FF2B5EF4-FFF2-40B4-BE49-F238E27FC236}">
                <a16:creationId xmlns:a16="http://schemas.microsoft.com/office/drawing/2014/main" id="{ED437190-B83A-CB6B-1321-CB45D9112977}"/>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AC85A9EE-ACE8-8A17-F2B9-133BC8D42799}"/>
              </a:ext>
            </a:extLst>
          </p:cNvPr>
          <p:cNvSpPr>
            <a:spLocks noGrp="1"/>
          </p:cNvSpPr>
          <p:nvPr>
            <p:ph type="sldNum" sz="quarter" idx="12"/>
          </p:nvPr>
        </p:nvSpPr>
        <p:spPr/>
        <p:txBody>
          <a:bodyPr/>
          <a:lstStyle/>
          <a:p>
            <a:fld id="{AF197084-1CDD-41AE-A38E-5CB8C4388F1F}" type="slidenum">
              <a:rPr lang="en-US" smtClean="0"/>
              <a:t>21</a:t>
            </a:fld>
            <a:endParaRPr lang="en-US"/>
          </a:p>
        </p:txBody>
      </p:sp>
    </p:spTree>
    <p:extLst>
      <p:ext uri="{BB962C8B-B14F-4D97-AF65-F5344CB8AC3E}">
        <p14:creationId xmlns:p14="http://schemas.microsoft.com/office/powerpoint/2010/main" val="1523371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9B396-4E5A-1D4A-E9F4-AE7FB55DADE8}"/>
              </a:ext>
            </a:extLst>
          </p:cNvPr>
          <p:cNvSpPr>
            <a:spLocks noGrp="1"/>
          </p:cNvSpPr>
          <p:nvPr>
            <p:ph type="title"/>
          </p:nvPr>
        </p:nvSpPr>
        <p:spPr>
          <a:xfrm>
            <a:off x="1154954" y="973669"/>
            <a:ext cx="8825659" cy="706964"/>
          </a:xfrm>
        </p:spPr>
        <p:txBody>
          <a:bodyPr/>
          <a:lstStyle/>
          <a:p>
            <a:r>
              <a:rPr lang="en-US" dirty="0"/>
              <a:t>Create a Summary Table</a:t>
            </a:r>
          </a:p>
        </p:txBody>
      </p:sp>
      <p:sp>
        <p:nvSpPr>
          <p:cNvPr id="11" name="Content Placeholder 10">
            <a:extLst>
              <a:ext uri="{FF2B5EF4-FFF2-40B4-BE49-F238E27FC236}">
                <a16:creationId xmlns:a16="http://schemas.microsoft.com/office/drawing/2014/main" id="{AAFB81A2-4D74-FC4B-8359-FEA598EFDBE2}"/>
              </a:ext>
            </a:extLst>
          </p:cNvPr>
          <p:cNvSpPr>
            <a:spLocks noGrp="1"/>
          </p:cNvSpPr>
          <p:nvPr>
            <p:ph idx="1"/>
          </p:nvPr>
        </p:nvSpPr>
        <p:spPr/>
        <p:txBody>
          <a:bodyPr>
            <a:normAutofit lnSpcReduction="10000"/>
          </a:bodyPr>
          <a:lstStyle/>
          <a:p>
            <a:pPr marL="0" indent="0">
              <a:buNone/>
            </a:pPr>
            <a:r>
              <a:rPr lang="en-US" dirty="0">
                <a:latin typeface="Courier New" panose="02070309020205020404" pitchFamily="49" charset="0"/>
                <a:cs typeface="Courier New" panose="02070309020205020404" pitchFamily="49" charset="0"/>
              </a:rPr>
              <a:t>CREATE TABLE </a:t>
            </a:r>
            <a:r>
              <a:rPr lang="en-US" dirty="0" err="1">
                <a:latin typeface="Courier New" panose="02070309020205020404" pitchFamily="49" charset="0"/>
                <a:cs typeface="Courier New" panose="02070309020205020404" pitchFamily="49" charset="0"/>
              </a:rPr>
              <a:t>movies_per_year</a:t>
            </a:r>
            <a:r>
              <a:rPr lang="en-US" dirty="0">
                <a:latin typeface="Courier New" panose="02070309020205020404" pitchFamily="49" charset="0"/>
                <a:cs typeface="Courier New" panose="02070309020205020404" pitchFamily="49" charset="0"/>
              </a:rPr>
              <a:t> AS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SELECT </a:t>
            </a:r>
            <a:r>
              <a:rPr lang="en-US" dirty="0" err="1">
                <a:latin typeface="Courier New" panose="02070309020205020404" pitchFamily="49" charset="0"/>
                <a:cs typeface="Courier New" panose="02070309020205020404" pitchFamily="49" charset="0"/>
              </a:rPr>
              <a:t>tb.startYear</a:t>
            </a:r>
            <a:r>
              <a:rPr lang="en-US" dirty="0">
                <a:latin typeface="Courier New" panose="02070309020205020404" pitchFamily="49" charset="0"/>
                <a:cs typeface="Courier New" panose="02070309020205020404" pitchFamily="49" charset="0"/>
              </a:rPr>
              <a:t>, COUNT(*) AS </a:t>
            </a:r>
            <a:r>
              <a:rPr lang="en-US" dirty="0" err="1">
                <a:latin typeface="Courier New" panose="02070309020205020404" pitchFamily="49" charset="0"/>
                <a:cs typeface="Courier New" panose="02070309020205020404" pitchFamily="49" charset="0"/>
              </a:rPr>
              <a:t>movie_count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FROM </a:t>
            </a:r>
            <a:r>
              <a:rPr lang="en-US" dirty="0" err="1">
                <a:latin typeface="Courier New" panose="02070309020205020404" pitchFamily="49" charset="0"/>
                <a:cs typeface="Courier New" panose="02070309020205020404" pitchFamily="49" charset="0"/>
              </a:rPr>
              <a:t>title_basics</a:t>
            </a:r>
            <a:r>
              <a:rPr lang="en-US" dirty="0">
                <a:latin typeface="Courier New" panose="02070309020205020404" pitchFamily="49" charset="0"/>
                <a:cs typeface="Courier New" panose="02070309020205020404" pitchFamily="49" charset="0"/>
              </a:rPr>
              <a:t> tb</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WHERE </a:t>
            </a:r>
            <a:r>
              <a:rPr lang="en-US" dirty="0" err="1">
                <a:latin typeface="Courier New" panose="02070309020205020404" pitchFamily="49" charset="0"/>
                <a:cs typeface="Courier New" panose="02070309020205020404" pitchFamily="49" charset="0"/>
              </a:rPr>
              <a:t>tb.titleType</a:t>
            </a:r>
            <a:r>
              <a:rPr lang="en-US" dirty="0">
                <a:latin typeface="Courier New" panose="02070309020205020404" pitchFamily="49" charset="0"/>
                <a:cs typeface="Courier New" panose="02070309020205020404" pitchFamily="49" charset="0"/>
              </a:rPr>
              <a:t> = 'movie'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AND </a:t>
            </a:r>
            <a:r>
              <a:rPr lang="en-US" dirty="0" err="1">
                <a:latin typeface="Courier New" panose="02070309020205020404" pitchFamily="49" charset="0"/>
                <a:cs typeface="Courier New" panose="02070309020205020404" pitchFamily="49" charset="0"/>
              </a:rPr>
              <a:t>tb.startYear</a:t>
            </a:r>
            <a:r>
              <a:rPr lang="en-US" dirty="0">
                <a:latin typeface="Courier New" panose="02070309020205020404" pitchFamily="49" charset="0"/>
                <a:cs typeface="Courier New" panose="02070309020205020404" pitchFamily="49" charset="0"/>
              </a:rPr>
              <a:t> IS NOT NULL</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GROUP BY </a:t>
            </a:r>
            <a:r>
              <a:rPr lang="en-US" dirty="0" err="1">
                <a:latin typeface="Courier New" panose="02070309020205020404" pitchFamily="49" charset="0"/>
                <a:cs typeface="Courier New" panose="02070309020205020404" pitchFamily="49" charset="0"/>
              </a:rPr>
              <a:t>tb.startYear</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137 row(s) affected Records: 137  Duplicates: 0  Warnings: 0	1150.140 sec</a:t>
            </a:r>
            <a:endParaRPr lang="en-US" dirty="0"/>
          </a:p>
          <a:p>
            <a:r>
              <a:rPr lang="en-US" dirty="0"/>
              <a:t>Must update this table when new records are inserted / updated /deleted</a:t>
            </a:r>
          </a:p>
          <a:p>
            <a:pPr marL="0" indent="0">
              <a:buNone/>
            </a:pPr>
            <a:r>
              <a:rPr lang="en-US" dirty="0">
                <a:latin typeface="Courier New" panose="02070309020205020404" pitchFamily="49" charset="0"/>
                <a:cs typeface="Courier New" panose="02070309020205020404" pitchFamily="49" charset="0"/>
              </a:rPr>
              <a:t>SELECT *  FROM </a:t>
            </a:r>
            <a:r>
              <a:rPr lang="en-US" dirty="0" err="1">
                <a:latin typeface="Courier New" panose="02070309020205020404" pitchFamily="49" charset="0"/>
                <a:cs typeface="Courier New" panose="02070309020205020404" pitchFamily="49" charset="0"/>
              </a:rPr>
              <a:t>movies_per_year</a:t>
            </a:r>
            <a:r>
              <a:rPr lang="en-US" dirty="0">
                <a:latin typeface="Courier New" panose="02070309020205020404" pitchFamily="49" charset="0"/>
                <a:cs typeface="Courier New" panose="02070309020205020404" pitchFamily="49" charset="0"/>
              </a:rPr>
              <a:t> ORDER BY </a:t>
            </a:r>
            <a:r>
              <a:rPr lang="en-US" dirty="0" err="1">
                <a:latin typeface="Courier New" panose="02070309020205020404" pitchFamily="49" charset="0"/>
                <a:cs typeface="Courier New" panose="02070309020205020404" pitchFamily="49" charset="0"/>
              </a:rPr>
              <a:t>startYear</a:t>
            </a:r>
            <a:r>
              <a:rPr lang="en-US" dirty="0">
                <a:latin typeface="Courier New" panose="02070309020205020404" pitchFamily="49" charset="0"/>
                <a:cs typeface="Courier New" panose="02070309020205020404" pitchFamily="49" charset="0"/>
              </a:rPr>
              <a:t> DESC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137 row(s) returned	0.000 sec / 0.000 sec</a:t>
            </a:r>
          </a:p>
        </p:txBody>
      </p:sp>
      <p:sp>
        <p:nvSpPr>
          <p:cNvPr id="4" name="Date Placeholder 3">
            <a:extLst>
              <a:ext uri="{FF2B5EF4-FFF2-40B4-BE49-F238E27FC236}">
                <a16:creationId xmlns:a16="http://schemas.microsoft.com/office/drawing/2014/main" id="{1186EE04-D1CA-AA67-18D2-29929026FE91}"/>
              </a:ext>
            </a:extLst>
          </p:cNvPr>
          <p:cNvSpPr>
            <a:spLocks noGrp="1"/>
          </p:cNvSpPr>
          <p:nvPr>
            <p:ph type="dt" sz="half" idx="10"/>
          </p:nvPr>
        </p:nvSpPr>
        <p:spPr>
          <a:xfrm>
            <a:off x="10652760" y="6391656"/>
            <a:ext cx="990599" cy="304799"/>
          </a:xfrm>
        </p:spPr>
        <p:txBody>
          <a:bodyPr/>
          <a:lstStyle/>
          <a:p>
            <a:fld id="{54E31241-2E3F-4131-B959-C23C4EAC73D8}" type="datetime4">
              <a:rPr lang="en-US" smtClean="0"/>
              <a:pPr/>
              <a:t>November 26, 2024</a:t>
            </a:fld>
            <a:endParaRPr lang="en-US"/>
          </a:p>
        </p:txBody>
      </p:sp>
      <p:sp>
        <p:nvSpPr>
          <p:cNvPr id="5" name="Footer Placeholder 4">
            <a:extLst>
              <a:ext uri="{FF2B5EF4-FFF2-40B4-BE49-F238E27FC236}">
                <a16:creationId xmlns:a16="http://schemas.microsoft.com/office/drawing/2014/main" id="{60494DFD-B292-E0A5-CEEB-46A859307832}"/>
              </a:ext>
            </a:extLst>
          </p:cNvPr>
          <p:cNvSpPr>
            <a:spLocks noGrp="1"/>
          </p:cNvSpPr>
          <p:nvPr>
            <p:ph type="ftr" sz="quarter" idx="11"/>
          </p:nvPr>
        </p:nvSpPr>
        <p:spPr>
          <a:xfrm>
            <a:off x="557784" y="6391656"/>
            <a:ext cx="3867912" cy="310896"/>
          </a:xfrm>
        </p:spPr>
        <p:txBody>
          <a:bodyPr/>
          <a:lstStyle/>
          <a:p>
            <a:r>
              <a:rPr lang="en-US"/>
              <a:t>CS393: Database Systems</a:t>
            </a:r>
          </a:p>
        </p:txBody>
      </p:sp>
      <p:sp>
        <p:nvSpPr>
          <p:cNvPr id="6" name="Slide Number Placeholder 5">
            <a:extLst>
              <a:ext uri="{FF2B5EF4-FFF2-40B4-BE49-F238E27FC236}">
                <a16:creationId xmlns:a16="http://schemas.microsoft.com/office/drawing/2014/main" id="{5357694B-D8BB-7317-9453-9F2547BF4C4A}"/>
              </a:ext>
            </a:extLst>
          </p:cNvPr>
          <p:cNvSpPr>
            <a:spLocks noGrp="1"/>
          </p:cNvSpPr>
          <p:nvPr>
            <p:ph type="sldNum" sz="quarter" idx="12"/>
          </p:nvPr>
        </p:nvSpPr>
        <p:spPr>
          <a:xfrm>
            <a:off x="10352540" y="295729"/>
            <a:ext cx="838199" cy="767687"/>
          </a:xfrm>
        </p:spPr>
        <p:txBody>
          <a:bodyPr/>
          <a:lstStyle/>
          <a:p>
            <a:fld id="{AF197084-1CDD-41AE-A38E-5CB8C4388F1F}" type="slidenum">
              <a:rPr lang="en-US" smtClean="0"/>
              <a:pPr/>
              <a:t>22</a:t>
            </a:fld>
            <a:endParaRPr lang="en-US"/>
          </a:p>
        </p:txBody>
      </p:sp>
    </p:spTree>
    <p:extLst>
      <p:ext uri="{BB962C8B-B14F-4D97-AF65-F5344CB8AC3E}">
        <p14:creationId xmlns:p14="http://schemas.microsoft.com/office/powerpoint/2010/main" val="296972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8A441-A7D7-0E13-A78F-B64B2FBDD790}"/>
              </a:ext>
            </a:extLst>
          </p:cNvPr>
          <p:cNvSpPr>
            <a:spLocks noGrp="1"/>
          </p:cNvSpPr>
          <p:nvPr>
            <p:ph type="title"/>
          </p:nvPr>
        </p:nvSpPr>
        <p:spPr>
          <a:xfrm>
            <a:off x="1154954" y="973669"/>
            <a:ext cx="8825659" cy="706964"/>
          </a:xfrm>
        </p:spPr>
        <p:txBody>
          <a:bodyPr/>
          <a:lstStyle/>
          <a:p>
            <a:r>
              <a:rPr lang="en-US" dirty="0"/>
              <a:t>(De-)Normalization</a:t>
            </a:r>
          </a:p>
        </p:txBody>
      </p:sp>
      <p:sp>
        <p:nvSpPr>
          <p:cNvPr id="11" name="Content Placeholder 10">
            <a:extLst>
              <a:ext uri="{FF2B5EF4-FFF2-40B4-BE49-F238E27FC236}">
                <a16:creationId xmlns:a16="http://schemas.microsoft.com/office/drawing/2014/main" id="{E644AF9E-84DE-5C37-2759-47F6CE435AEF}"/>
              </a:ext>
            </a:extLst>
          </p:cNvPr>
          <p:cNvSpPr>
            <a:spLocks noGrp="1"/>
          </p:cNvSpPr>
          <p:nvPr>
            <p:ph idx="1"/>
          </p:nvPr>
        </p:nvSpPr>
        <p:spPr/>
        <p:txBody>
          <a:bodyPr/>
          <a:lstStyle/>
          <a:p>
            <a:pPr marL="0" indent="0">
              <a:buNone/>
            </a:pPr>
            <a:r>
              <a:rPr lang="en-US" dirty="0">
                <a:latin typeface="Courier New" panose="02070309020205020404" pitchFamily="49" charset="0"/>
                <a:cs typeface="Courier New" panose="02070309020205020404" pitchFamily="49" charset="0"/>
              </a:rPr>
              <a:t>SELECT COUNT(*)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FROM </a:t>
            </a:r>
            <a:r>
              <a:rPr lang="en-US" dirty="0" err="1">
                <a:latin typeface="Courier New" panose="02070309020205020404" pitchFamily="49" charset="0"/>
                <a:cs typeface="Courier New" panose="02070309020205020404" pitchFamily="49" charset="0"/>
              </a:rPr>
              <a:t>title_basics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WHERE genres LIKE '%action%’;</a:t>
            </a:r>
          </a:p>
          <a:p>
            <a:pPr marL="0" indent="0">
              <a:buNone/>
            </a:pPr>
            <a:r>
              <a:rPr lang="en-US" dirty="0">
                <a:latin typeface="Courier New" panose="02070309020205020404" pitchFamily="49" charset="0"/>
                <a:cs typeface="Courier New" panose="02070309020205020404" pitchFamily="49" charset="0"/>
              </a:rPr>
              <a:t>	1 row(s) returned	16.890 sec / 0.000 sec</a:t>
            </a:r>
            <a:endParaRPr lang="en-US" dirty="0"/>
          </a:p>
          <a:p>
            <a:r>
              <a:rPr lang="en-US" dirty="0"/>
              <a:t>After 11 hours of normalizing…</a:t>
            </a:r>
          </a:p>
          <a:p>
            <a:pPr marL="0" indent="0">
              <a:buNone/>
            </a:pPr>
            <a:endParaRPr lang="en-US" dirty="0"/>
          </a:p>
        </p:txBody>
      </p:sp>
      <p:sp>
        <p:nvSpPr>
          <p:cNvPr id="4" name="Date Placeholder 3">
            <a:extLst>
              <a:ext uri="{FF2B5EF4-FFF2-40B4-BE49-F238E27FC236}">
                <a16:creationId xmlns:a16="http://schemas.microsoft.com/office/drawing/2014/main" id="{6877975B-F212-5870-EA6F-E702066C7A07}"/>
              </a:ext>
            </a:extLst>
          </p:cNvPr>
          <p:cNvSpPr>
            <a:spLocks noGrp="1"/>
          </p:cNvSpPr>
          <p:nvPr>
            <p:ph type="dt" sz="half" idx="10"/>
          </p:nvPr>
        </p:nvSpPr>
        <p:spPr>
          <a:xfrm>
            <a:off x="10652760" y="6391656"/>
            <a:ext cx="990599" cy="304799"/>
          </a:xfrm>
        </p:spPr>
        <p:txBody>
          <a:bodyPr/>
          <a:lstStyle/>
          <a:p>
            <a:fld id="{54E31241-2E3F-4131-B959-C23C4EAC73D8}" type="datetime4">
              <a:rPr lang="en-US" smtClean="0"/>
              <a:pPr/>
              <a:t>November 26, 2024</a:t>
            </a:fld>
            <a:endParaRPr lang="en-US"/>
          </a:p>
        </p:txBody>
      </p:sp>
      <p:sp>
        <p:nvSpPr>
          <p:cNvPr id="5" name="Footer Placeholder 4">
            <a:extLst>
              <a:ext uri="{FF2B5EF4-FFF2-40B4-BE49-F238E27FC236}">
                <a16:creationId xmlns:a16="http://schemas.microsoft.com/office/drawing/2014/main" id="{5E8C6219-1D22-1CFB-2519-9D8E8F5A8396}"/>
              </a:ext>
            </a:extLst>
          </p:cNvPr>
          <p:cNvSpPr>
            <a:spLocks noGrp="1"/>
          </p:cNvSpPr>
          <p:nvPr>
            <p:ph type="ftr" sz="quarter" idx="11"/>
          </p:nvPr>
        </p:nvSpPr>
        <p:spPr>
          <a:xfrm>
            <a:off x="557784" y="6391656"/>
            <a:ext cx="3867912" cy="310896"/>
          </a:xfrm>
        </p:spPr>
        <p:txBody>
          <a:bodyPr/>
          <a:lstStyle/>
          <a:p>
            <a:r>
              <a:rPr lang="en-US"/>
              <a:t>CS393: Database Systems</a:t>
            </a:r>
          </a:p>
        </p:txBody>
      </p:sp>
      <p:sp>
        <p:nvSpPr>
          <p:cNvPr id="6" name="Slide Number Placeholder 5">
            <a:extLst>
              <a:ext uri="{FF2B5EF4-FFF2-40B4-BE49-F238E27FC236}">
                <a16:creationId xmlns:a16="http://schemas.microsoft.com/office/drawing/2014/main" id="{8B06C153-E9CE-59B6-46B0-87EB2A9B703E}"/>
              </a:ext>
            </a:extLst>
          </p:cNvPr>
          <p:cNvSpPr>
            <a:spLocks noGrp="1"/>
          </p:cNvSpPr>
          <p:nvPr>
            <p:ph type="sldNum" sz="quarter" idx="12"/>
          </p:nvPr>
        </p:nvSpPr>
        <p:spPr>
          <a:xfrm>
            <a:off x="10352540" y="295729"/>
            <a:ext cx="838199" cy="767687"/>
          </a:xfrm>
        </p:spPr>
        <p:txBody>
          <a:bodyPr/>
          <a:lstStyle/>
          <a:p>
            <a:fld id="{AF197084-1CDD-41AE-A38E-5CB8C4388F1F}" type="slidenum">
              <a:rPr lang="en-US" smtClean="0"/>
              <a:pPr/>
              <a:t>23</a:t>
            </a:fld>
            <a:endParaRPr lang="en-US"/>
          </a:p>
        </p:txBody>
      </p:sp>
    </p:spTree>
    <p:extLst>
      <p:ext uri="{BB962C8B-B14F-4D97-AF65-F5344CB8AC3E}">
        <p14:creationId xmlns:p14="http://schemas.microsoft.com/office/powerpoint/2010/main" val="3523339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C0BB3-B94E-9BA1-F163-A0DCA9A78948}"/>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5721CFF0-C5F8-5299-8B42-F52319773192}"/>
              </a:ext>
            </a:extLst>
          </p:cNvPr>
          <p:cNvSpPr>
            <a:spLocks noGrp="1"/>
          </p:cNvSpPr>
          <p:nvPr>
            <p:ph idx="1"/>
          </p:nvPr>
        </p:nvSpPr>
        <p:spPr/>
        <p:txBody>
          <a:bodyPr/>
          <a:lstStyle/>
          <a:p>
            <a:r>
              <a:rPr lang="en-US" dirty="0"/>
              <a:t>Create an index</a:t>
            </a:r>
          </a:p>
          <a:p>
            <a:r>
              <a:rPr lang="en-US" dirty="0"/>
              <a:t>Restructure the query</a:t>
            </a:r>
          </a:p>
          <a:p>
            <a:r>
              <a:rPr lang="en-US" dirty="0"/>
              <a:t>Normalize / </a:t>
            </a:r>
            <a:r>
              <a:rPr lang="en-US" dirty="0" err="1"/>
              <a:t>denormalize</a:t>
            </a:r>
            <a:endParaRPr lang="en-US" dirty="0"/>
          </a:p>
          <a:p>
            <a:r>
              <a:rPr lang="en-US" dirty="0"/>
              <a:t>Create a summary table</a:t>
            </a:r>
          </a:p>
          <a:p>
            <a:endParaRPr lang="en-US" dirty="0"/>
          </a:p>
          <a:p>
            <a:r>
              <a:rPr lang="en-US" dirty="0"/>
              <a:t>Time vs space optimization problem</a:t>
            </a:r>
          </a:p>
          <a:p>
            <a:r>
              <a:rPr lang="en-US" dirty="0"/>
              <a:t>Can also optimize inserts, reads, updates separately</a:t>
            </a:r>
          </a:p>
        </p:txBody>
      </p:sp>
      <p:sp>
        <p:nvSpPr>
          <p:cNvPr id="4" name="Date Placeholder 3">
            <a:extLst>
              <a:ext uri="{FF2B5EF4-FFF2-40B4-BE49-F238E27FC236}">
                <a16:creationId xmlns:a16="http://schemas.microsoft.com/office/drawing/2014/main" id="{B14F7DC6-9DE2-5E40-868D-0FA198E63EE8}"/>
              </a:ext>
            </a:extLst>
          </p:cNvPr>
          <p:cNvSpPr>
            <a:spLocks noGrp="1"/>
          </p:cNvSpPr>
          <p:nvPr>
            <p:ph type="dt" sz="half" idx="10"/>
          </p:nvPr>
        </p:nvSpPr>
        <p:spPr/>
        <p:txBody>
          <a:bodyPr/>
          <a:lstStyle/>
          <a:p>
            <a:fld id="{54E31241-2E3F-4131-B959-C23C4EAC73D8}" type="datetime4">
              <a:rPr lang="en-US" smtClean="0"/>
              <a:t>November 26, 2024</a:t>
            </a:fld>
            <a:endParaRPr lang="en-US"/>
          </a:p>
        </p:txBody>
      </p:sp>
      <p:sp>
        <p:nvSpPr>
          <p:cNvPr id="5" name="Footer Placeholder 4">
            <a:extLst>
              <a:ext uri="{FF2B5EF4-FFF2-40B4-BE49-F238E27FC236}">
                <a16:creationId xmlns:a16="http://schemas.microsoft.com/office/drawing/2014/main" id="{A573F3A7-A932-8EA8-16F0-B5C6465587C1}"/>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5AAD0297-DE42-7D47-FDC5-5BCF65F44767}"/>
              </a:ext>
            </a:extLst>
          </p:cNvPr>
          <p:cNvSpPr>
            <a:spLocks noGrp="1"/>
          </p:cNvSpPr>
          <p:nvPr>
            <p:ph type="sldNum" sz="quarter" idx="12"/>
          </p:nvPr>
        </p:nvSpPr>
        <p:spPr/>
        <p:txBody>
          <a:bodyPr/>
          <a:lstStyle/>
          <a:p>
            <a:fld id="{AF197084-1CDD-41AE-A38E-5CB8C4388F1F}" type="slidenum">
              <a:rPr lang="en-US" smtClean="0"/>
              <a:t>24</a:t>
            </a:fld>
            <a:endParaRPr lang="en-US"/>
          </a:p>
        </p:txBody>
      </p:sp>
    </p:spTree>
    <p:extLst>
      <p:ext uri="{BB962C8B-B14F-4D97-AF65-F5344CB8AC3E}">
        <p14:creationId xmlns:p14="http://schemas.microsoft.com/office/powerpoint/2010/main" val="343628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B29C-AEE5-0F1D-A9B8-CCA9FFC14472}"/>
              </a:ext>
            </a:extLst>
          </p:cNvPr>
          <p:cNvSpPr>
            <a:spLocks noGrp="1"/>
          </p:cNvSpPr>
          <p:nvPr>
            <p:ph type="title"/>
          </p:nvPr>
        </p:nvSpPr>
        <p:spPr/>
        <p:txBody>
          <a:bodyPr/>
          <a:lstStyle/>
          <a:p>
            <a:r>
              <a:rPr lang="en-US" dirty="0"/>
              <a:t>Lesson Objectives</a:t>
            </a:r>
          </a:p>
        </p:txBody>
      </p:sp>
      <p:sp>
        <p:nvSpPr>
          <p:cNvPr id="3" name="Content Placeholder 2">
            <a:extLst>
              <a:ext uri="{FF2B5EF4-FFF2-40B4-BE49-F238E27FC236}">
                <a16:creationId xmlns:a16="http://schemas.microsoft.com/office/drawing/2014/main" id="{D19F0797-8975-980B-1DFB-53543119FFB6}"/>
              </a:ext>
            </a:extLst>
          </p:cNvPr>
          <p:cNvSpPr>
            <a:spLocks noGrp="1"/>
          </p:cNvSpPr>
          <p:nvPr>
            <p:ph idx="1"/>
          </p:nvPr>
        </p:nvSpPr>
        <p:spPr/>
        <p:txBody>
          <a:bodyPr/>
          <a:lstStyle/>
          <a:p>
            <a:r>
              <a:rPr lang="en-US" dirty="0"/>
              <a:t>Analyze and improve query performance</a:t>
            </a:r>
          </a:p>
          <a:p>
            <a:r>
              <a:rPr lang="en-US" dirty="0"/>
              <a:t>Describe how a database index works</a:t>
            </a:r>
          </a:p>
        </p:txBody>
      </p:sp>
      <p:sp>
        <p:nvSpPr>
          <p:cNvPr id="4" name="Date Placeholder 3">
            <a:extLst>
              <a:ext uri="{FF2B5EF4-FFF2-40B4-BE49-F238E27FC236}">
                <a16:creationId xmlns:a16="http://schemas.microsoft.com/office/drawing/2014/main" id="{441C9593-A0CB-D688-8259-4E40B602571F}"/>
              </a:ext>
            </a:extLst>
          </p:cNvPr>
          <p:cNvSpPr>
            <a:spLocks noGrp="1"/>
          </p:cNvSpPr>
          <p:nvPr>
            <p:ph type="dt" sz="half" idx="10"/>
          </p:nvPr>
        </p:nvSpPr>
        <p:spPr/>
        <p:txBody>
          <a:bodyPr/>
          <a:lstStyle/>
          <a:p>
            <a:fld id="{54E31241-2E3F-4131-B959-C23C4EAC73D8}" type="datetime4">
              <a:rPr lang="en-US" smtClean="0"/>
              <a:t>November 25, 2024</a:t>
            </a:fld>
            <a:endParaRPr lang="en-US"/>
          </a:p>
        </p:txBody>
      </p:sp>
      <p:sp>
        <p:nvSpPr>
          <p:cNvPr id="5" name="Footer Placeholder 4">
            <a:extLst>
              <a:ext uri="{FF2B5EF4-FFF2-40B4-BE49-F238E27FC236}">
                <a16:creationId xmlns:a16="http://schemas.microsoft.com/office/drawing/2014/main" id="{07460D88-863C-87D5-608E-DF803951DC9B}"/>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575F490C-9695-D5F9-89EA-9C25EB0B2AA7}"/>
              </a:ext>
            </a:extLst>
          </p:cNvPr>
          <p:cNvSpPr>
            <a:spLocks noGrp="1"/>
          </p:cNvSpPr>
          <p:nvPr>
            <p:ph type="sldNum" sz="quarter" idx="12"/>
          </p:nvPr>
        </p:nvSpPr>
        <p:spPr/>
        <p:txBody>
          <a:bodyPr/>
          <a:lstStyle/>
          <a:p>
            <a:fld id="{AF197084-1CDD-41AE-A38E-5CB8C4388F1F}" type="slidenum">
              <a:rPr lang="en-US" smtClean="0"/>
              <a:t>3</a:t>
            </a:fld>
            <a:endParaRPr lang="en-US"/>
          </a:p>
        </p:txBody>
      </p:sp>
    </p:spTree>
    <p:extLst>
      <p:ext uri="{BB962C8B-B14F-4D97-AF65-F5344CB8AC3E}">
        <p14:creationId xmlns:p14="http://schemas.microsoft.com/office/powerpoint/2010/main" val="1277706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51FAB-425A-2587-B4E5-78419EA595E8}"/>
              </a:ext>
            </a:extLst>
          </p:cNvPr>
          <p:cNvSpPr>
            <a:spLocks noGrp="1"/>
          </p:cNvSpPr>
          <p:nvPr>
            <p:ph type="title"/>
          </p:nvPr>
        </p:nvSpPr>
        <p:spPr/>
        <p:txBody>
          <a:bodyPr/>
          <a:lstStyle/>
          <a:p>
            <a:r>
              <a:rPr lang="en-US" dirty="0"/>
              <a:t>A little bit of  data…</a:t>
            </a:r>
          </a:p>
        </p:txBody>
      </p:sp>
      <p:sp>
        <p:nvSpPr>
          <p:cNvPr id="3" name="Content Placeholder 2">
            <a:extLst>
              <a:ext uri="{FF2B5EF4-FFF2-40B4-BE49-F238E27FC236}">
                <a16:creationId xmlns:a16="http://schemas.microsoft.com/office/drawing/2014/main" id="{681ADF5A-902A-1E7B-7C8F-CFAA6D871267}"/>
              </a:ext>
            </a:extLst>
          </p:cNvPr>
          <p:cNvSpPr>
            <a:spLocks noGrp="1"/>
          </p:cNvSpPr>
          <p:nvPr>
            <p:ph idx="1"/>
          </p:nvPr>
        </p:nvSpPr>
        <p:spPr/>
        <p:txBody>
          <a:bodyPr/>
          <a:lstStyle/>
          <a:p>
            <a:r>
              <a:rPr lang="en-US" dirty="0">
                <a:hlinkClick r:id="rId2"/>
              </a:rPr>
              <a:t>IMDb Non-Commercial Datasets</a:t>
            </a:r>
            <a:endParaRPr lang="en-US" dirty="0"/>
          </a:p>
          <a:p>
            <a:pPr lvl="1"/>
            <a:r>
              <a:rPr lang="en-US" dirty="0"/>
              <a:t>~11 million titles</a:t>
            </a:r>
          </a:p>
          <a:p>
            <a:pPr lvl="1"/>
            <a:r>
              <a:rPr lang="en-US" dirty="0"/>
              <a:t>~14 million names</a:t>
            </a:r>
          </a:p>
          <a:p>
            <a:pPr lvl="1"/>
            <a:r>
              <a:rPr lang="en-US" dirty="0"/>
              <a:t>~1.5 million ratings</a:t>
            </a:r>
          </a:p>
        </p:txBody>
      </p:sp>
      <p:sp>
        <p:nvSpPr>
          <p:cNvPr id="4" name="Date Placeholder 3">
            <a:extLst>
              <a:ext uri="{FF2B5EF4-FFF2-40B4-BE49-F238E27FC236}">
                <a16:creationId xmlns:a16="http://schemas.microsoft.com/office/drawing/2014/main" id="{367D7DA8-4885-5211-5F8F-38A08B525E07}"/>
              </a:ext>
            </a:extLst>
          </p:cNvPr>
          <p:cNvSpPr>
            <a:spLocks noGrp="1"/>
          </p:cNvSpPr>
          <p:nvPr>
            <p:ph type="dt" sz="half" idx="10"/>
          </p:nvPr>
        </p:nvSpPr>
        <p:spPr/>
        <p:txBody>
          <a:bodyPr/>
          <a:lstStyle/>
          <a:p>
            <a:fld id="{54E31241-2E3F-4131-B959-C23C4EAC73D8}" type="datetime4">
              <a:rPr lang="en-US" smtClean="0"/>
              <a:t>November 25, 2024</a:t>
            </a:fld>
            <a:endParaRPr lang="en-US"/>
          </a:p>
        </p:txBody>
      </p:sp>
      <p:sp>
        <p:nvSpPr>
          <p:cNvPr id="5" name="Footer Placeholder 4">
            <a:extLst>
              <a:ext uri="{FF2B5EF4-FFF2-40B4-BE49-F238E27FC236}">
                <a16:creationId xmlns:a16="http://schemas.microsoft.com/office/drawing/2014/main" id="{DE683149-92A3-3648-298E-660195EFFFA3}"/>
              </a:ext>
            </a:extLst>
          </p:cNvPr>
          <p:cNvSpPr>
            <a:spLocks noGrp="1"/>
          </p:cNvSpPr>
          <p:nvPr>
            <p:ph type="ftr" sz="quarter" idx="11"/>
          </p:nvPr>
        </p:nvSpPr>
        <p:spPr/>
        <p:txBody>
          <a:bodyPr/>
          <a:lstStyle/>
          <a:p>
            <a:r>
              <a:rPr lang="en-US" dirty="0"/>
              <a:t>CS393: Database Systems</a:t>
            </a:r>
          </a:p>
        </p:txBody>
      </p:sp>
      <p:sp>
        <p:nvSpPr>
          <p:cNvPr id="6" name="Slide Number Placeholder 5">
            <a:extLst>
              <a:ext uri="{FF2B5EF4-FFF2-40B4-BE49-F238E27FC236}">
                <a16:creationId xmlns:a16="http://schemas.microsoft.com/office/drawing/2014/main" id="{45D8F5ED-9BAC-7FD0-F5BE-562157FD27B6}"/>
              </a:ext>
            </a:extLst>
          </p:cNvPr>
          <p:cNvSpPr>
            <a:spLocks noGrp="1"/>
          </p:cNvSpPr>
          <p:nvPr>
            <p:ph type="sldNum" sz="quarter" idx="12"/>
          </p:nvPr>
        </p:nvSpPr>
        <p:spPr/>
        <p:txBody>
          <a:bodyPr/>
          <a:lstStyle/>
          <a:p>
            <a:fld id="{AF197084-1CDD-41AE-A38E-5CB8C4388F1F}" type="slidenum">
              <a:rPr lang="en-US" smtClean="0"/>
              <a:t>4</a:t>
            </a:fld>
            <a:endParaRPr lang="en-US"/>
          </a:p>
        </p:txBody>
      </p:sp>
    </p:spTree>
    <p:extLst>
      <p:ext uri="{BB962C8B-B14F-4D97-AF65-F5344CB8AC3E}">
        <p14:creationId xmlns:p14="http://schemas.microsoft.com/office/powerpoint/2010/main" val="2426625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6E9C0-17BE-CA5A-79B4-91048230E849}"/>
              </a:ext>
            </a:extLst>
          </p:cNvPr>
          <p:cNvSpPr>
            <a:spLocks noGrp="1"/>
          </p:cNvSpPr>
          <p:nvPr>
            <p:ph type="title"/>
          </p:nvPr>
        </p:nvSpPr>
        <p:spPr/>
        <p:txBody>
          <a:bodyPr/>
          <a:lstStyle/>
          <a:p>
            <a:r>
              <a:rPr lang="en-US" dirty="0"/>
              <a:t>IMDB Design</a:t>
            </a:r>
          </a:p>
        </p:txBody>
      </p:sp>
      <p:sp>
        <p:nvSpPr>
          <p:cNvPr id="4" name="Date Placeholder 3">
            <a:extLst>
              <a:ext uri="{FF2B5EF4-FFF2-40B4-BE49-F238E27FC236}">
                <a16:creationId xmlns:a16="http://schemas.microsoft.com/office/drawing/2014/main" id="{1766999C-38DE-BA02-A3E0-C6A0C3D10B02}"/>
              </a:ext>
            </a:extLst>
          </p:cNvPr>
          <p:cNvSpPr>
            <a:spLocks noGrp="1"/>
          </p:cNvSpPr>
          <p:nvPr>
            <p:ph type="dt" sz="half" idx="10"/>
          </p:nvPr>
        </p:nvSpPr>
        <p:spPr/>
        <p:txBody>
          <a:bodyPr/>
          <a:lstStyle/>
          <a:p>
            <a:fld id="{54E31241-2E3F-4131-B959-C23C4EAC73D8}" type="datetime4">
              <a:rPr lang="en-US" smtClean="0"/>
              <a:t>November 25, 2024</a:t>
            </a:fld>
            <a:endParaRPr lang="en-US"/>
          </a:p>
        </p:txBody>
      </p:sp>
      <p:sp>
        <p:nvSpPr>
          <p:cNvPr id="5" name="Footer Placeholder 4">
            <a:extLst>
              <a:ext uri="{FF2B5EF4-FFF2-40B4-BE49-F238E27FC236}">
                <a16:creationId xmlns:a16="http://schemas.microsoft.com/office/drawing/2014/main" id="{CD503F74-733C-8A21-7F8D-6B3E46A8E440}"/>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541ED334-8FD9-BF0F-3724-C9DA85E28919}"/>
              </a:ext>
            </a:extLst>
          </p:cNvPr>
          <p:cNvSpPr>
            <a:spLocks noGrp="1"/>
          </p:cNvSpPr>
          <p:nvPr>
            <p:ph type="sldNum" sz="quarter" idx="12"/>
          </p:nvPr>
        </p:nvSpPr>
        <p:spPr/>
        <p:txBody>
          <a:bodyPr/>
          <a:lstStyle/>
          <a:p>
            <a:fld id="{AF197084-1CDD-41AE-A38E-5CB8C4388F1F}" type="slidenum">
              <a:rPr lang="en-US" smtClean="0"/>
              <a:t>5</a:t>
            </a:fld>
            <a:endParaRPr lang="en-US"/>
          </a:p>
        </p:txBody>
      </p:sp>
      <p:pic>
        <p:nvPicPr>
          <p:cNvPr id="2052" name="Picture 4" descr="IMDb ER diagram.">
            <a:extLst>
              <a:ext uri="{FF2B5EF4-FFF2-40B4-BE49-F238E27FC236}">
                <a16:creationId xmlns:a16="http://schemas.microsoft.com/office/drawing/2014/main" id="{250FBBF8-AC18-7159-5734-418B7801BD7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60920" y="2319242"/>
            <a:ext cx="9670160" cy="4377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482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E5386-717F-F673-2334-3C6511FF4263}"/>
              </a:ext>
            </a:extLst>
          </p:cNvPr>
          <p:cNvSpPr>
            <a:spLocks noGrp="1"/>
          </p:cNvSpPr>
          <p:nvPr>
            <p:ph type="title"/>
          </p:nvPr>
        </p:nvSpPr>
        <p:spPr/>
        <p:txBody>
          <a:bodyPr/>
          <a:lstStyle/>
          <a:p>
            <a:r>
              <a:rPr lang="en-US" dirty="0"/>
              <a:t>…goes a long way</a:t>
            </a:r>
          </a:p>
        </p:txBody>
      </p:sp>
      <p:sp>
        <p:nvSpPr>
          <p:cNvPr id="3" name="Content Placeholder 2">
            <a:extLst>
              <a:ext uri="{FF2B5EF4-FFF2-40B4-BE49-F238E27FC236}">
                <a16:creationId xmlns:a16="http://schemas.microsoft.com/office/drawing/2014/main" id="{4DB7334B-E22F-94BB-AB65-CB9D4D5726C6}"/>
              </a:ext>
            </a:extLst>
          </p:cNvPr>
          <p:cNvSpPr>
            <a:spLocks noGrp="1"/>
          </p:cNvSpPr>
          <p:nvPr>
            <p:ph idx="1"/>
          </p:nvPr>
        </p:nvSpPr>
        <p:spPr>
          <a:xfrm>
            <a:off x="1154954" y="2611812"/>
            <a:ext cx="8825659" cy="3416300"/>
          </a:xfrm>
        </p:spPr>
        <p:txBody>
          <a:bodyPr/>
          <a:lstStyle/>
          <a:p>
            <a:pPr marL="0" indent="0">
              <a:buNone/>
            </a:pPr>
            <a:r>
              <a:rPr lang="en-US" dirty="0">
                <a:latin typeface="Courier New" panose="02070309020205020404" pitchFamily="49" charset="0"/>
                <a:cs typeface="Courier New" panose="02070309020205020404" pitchFamily="49" charset="0"/>
              </a:rPr>
              <a:t>13:45:09	SELECT COUNT(*) FROM </a:t>
            </a:r>
            <a:r>
              <a:rPr lang="en-US" dirty="0" err="1">
                <a:latin typeface="Courier New" panose="02070309020205020404" pitchFamily="49" charset="0"/>
                <a:cs typeface="Courier New" panose="02070309020205020404" pitchFamily="49" charset="0"/>
              </a:rPr>
              <a:t>title_basics</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1 row(s) returned	3.328 sec / 0.000 sec</a:t>
            </a:r>
          </a:p>
          <a:p>
            <a:endParaRPr lang="en-US" dirty="0"/>
          </a:p>
          <a:p>
            <a:endParaRPr lang="en-US" dirty="0"/>
          </a:p>
          <a:p>
            <a:r>
              <a:rPr lang="en-US" dirty="0"/>
              <a:t>Even basic operations can take some time…</a:t>
            </a:r>
          </a:p>
        </p:txBody>
      </p:sp>
      <p:sp>
        <p:nvSpPr>
          <p:cNvPr id="4" name="Date Placeholder 3">
            <a:extLst>
              <a:ext uri="{FF2B5EF4-FFF2-40B4-BE49-F238E27FC236}">
                <a16:creationId xmlns:a16="http://schemas.microsoft.com/office/drawing/2014/main" id="{CDD7CAF5-8287-20B1-5BA3-020A7B94890F}"/>
              </a:ext>
            </a:extLst>
          </p:cNvPr>
          <p:cNvSpPr>
            <a:spLocks noGrp="1"/>
          </p:cNvSpPr>
          <p:nvPr>
            <p:ph type="dt" sz="half" idx="10"/>
          </p:nvPr>
        </p:nvSpPr>
        <p:spPr/>
        <p:txBody>
          <a:bodyPr/>
          <a:lstStyle/>
          <a:p>
            <a:fld id="{54E31241-2E3F-4131-B959-C23C4EAC73D8}" type="datetime4">
              <a:rPr lang="en-US" smtClean="0"/>
              <a:t>November 25, 2024</a:t>
            </a:fld>
            <a:endParaRPr lang="en-US"/>
          </a:p>
        </p:txBody>
      </p:sp>
      <p:sp>
        <p:nvSpPr>
          <p:cNvPr id="5" name="Footer Placeholder 4">
            <a:extLst>
              <a:ext uri="{FF2B5EF4-FFF2-40B4-BE49-F238E27FC236}">
                <a16:creationId xmlns:a16="http://schemas.microsoft.com/office/drawing/2014/main" id="{DDF82E23-9305-DF6B-962C-86024CBA27E4}"/>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2E3F6927-12EA-A8C3-5D6B-0EAAF10B3A28}"/>
              </a:ext>
            </a:extLst>
          </p:cNvPr>
          <p:cNvSpPr>
            <a:spLocks noGrp="1"/>
          </p:cNvSpPr>
          <p:nvPr>
            <p:ph type="sldNum" sz="quarter" idx="12"/>
          </p:nvPr>
        </p:nvSpPr>
        <p:spPr/>
        <p:txBody>
          <a:bodyPr/>
          <a:lstStyle/>
          <a:p>
            <a:fld id="{AF197084-1CDD-41AE-A38E-5CB8C4388F1F}" type="slidenum">
              <a:rPr lang="en-US" smtClean="0"/>
              <a:t>6</a:t>
            </a:fld>
            <a:endParaRPr lang="en-US"/>
          </a:p>
        </p:txBody>
      </p:sp>
      <p:pic>
        <p:nvPicPr>
          <p:cNvPr id="9" name="Picture 8">
            <a:extLst>
              <a:ext uri="{FF2B5EF4-FFF2-40B4-BE49-F238E27FC236}">
                <a16:creationId xmlns:a16="http://schemas.microsoft.com/office/drawing/2014/main" id="{FA6955AD-816B-94E8-7746-00C1589C74A3}"/>
              </a:ext>
            </a:extLst>
          </p:cNvPr>
          <p:cNvPicPr>
            <a:picLocks noChangeAspect="1"/>
          </p:cNvPicPr>
          <p:nvPr/>
        </p:nvPicPr>
        <p:blipFill>
          <a:blip r:embed="rId2"/>
          <a:stretch>
            <a:fillRect/>
          </a:stretch>
        </p:blipFill>
        <p:spPr>
          <a:xfrm>
            <a:off x="1890818" y="3547166"/>
            <a:ext cx="962159" cy="428685"/>
          </a:xfrm>
          <a:prstGeom prst="rect">
            <a:avLst/>
          </a:prstGeom>
        </p:spPr>
      </p:pic>
    </p:spTree>
    <p:extLst>
      <p:ext uri="{BB962C8B-B14F-4D97-AF65-F5344CB8AC3E}">
        <p14:creationId xmlns:p14="http://schemas.microsoft.com/office/powerpoint/2010/main" val="3589167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C5A0F-2529-B51A-1017-D2E76CD540AD}"/>
              </a:ext>
            </a:extLst>
          </p:cNvPr>
          <p:cNvSpPr>
            <a:spLocks noGrp="1"/>
          </p:cNvSpPr>
          <p:nvPr>
            <p:ph type="title"/>
          </p:nvPr>
        </p:nvSpPr>
        <p:spPr>
          <a:xfrm>
            <a:off x="1154954" y="973669"/>
            <a:ext cx="8825659" cy="706964"/>
          </a:xfrm>
        </p:spPr>
        <p:txBody>
          <a:bodyPr/>
          <a:lstStyle/>
          <a:p>
            <a:r>
              <a:rPr lang="en-US" dirty="0"/>
              <a:t>Query Speed</a:t>
            </a:r>
          </a:p>
        </p:txBody>
      </p:sp>
      <p:sp>
        <p:nvSpPr>
          <p:cNvPr id="3" name="Content Placeholder 2">
            <a:extLst>
              <a:ext uri="{FF2B5EF4-FFF2-40B4-BE49-F238E27FC236}">
                <a16:creationId xmlns:a16="http://schemas.microsoft.com/office/drawing/2014/main" id="{F7CC2B22-E3BA-443B-6DE3-9A7D7006F9B5}"/>
              </a:ext>
            </a:extLst>
          </p:cNvPr>
          <p:cNvSpPr>
            <a:spLocks noGrp="1"/>
          </p:cNvSpPr>
          <p:nvPr>
            <p:ph idx="1"/>
          </p:nvPr>
        </p:nvSpPr>
        <p:spPr>
          <a:xfrm>
            <a:off x="1154954" y="2603500"/>
            <a:ext cx="8825659" cy="3416300"/>
          </a:xfrm>
        </p:spPr>
        <p:txBody>
          <a:bodyPr/>
          <a:lstStyle/>
          <a:p>
            <a:pPr marL="0" indent="0">
              <a:buNone/>
            </a:pPr>
            <a:r>
              <a:rPr lang="en-US" dirty="0">
                <a:latin typeface="Courier New" panose="02070309020205020404" pitchFamily="49" charset="0"/>
                <a:cs typeface="Courier New" panose="02070309020205020404" pitchFamily="49" charset="0"/>
              </a:rPr>
              <a:t>SELECT </a:t>
            </a:r>
            <a:r>
              <a:rPr lang="en-US" dirty="0" err="1">
                <a:latin typeface="Courier New" panose="02070309020205020404" pitchFamily="49" charset="0"/>
                <a:cs typeface="Courier New" panose="02070309020205020404" pitchFamily="49" charset="0"/>
              </a:rPr>
              <a:t>primaryTitle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startYear</a:t>
            </a:r>
            <a:r>
              <a:rPr lang="en-US" dirty="0">
                <a:latin typeface="Courier New" panose="02070309020205020404" pitchFamily="49" charset="0"/>
                <a:cs typeface="Courier New" panose="02070309020205020404" pitchFamily="49" charset="0"/>
              </a:rPr>
              <a:t>, genres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FROM </a:t>
            </a:r>
            <a:r>
              <a:rPr lang="en-US" dirty="0" err="1">
                <a:latin typeface="Courier New" panose="02070309020205020404" pitchFamily="49" charset="0"/>
                <a:cs typeface="Courier New" panose="02070309020205020404" pitchFamily="49" charset="0"/>
              </a:rPr>
              <a:t>title_basics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WHERE </a:t>
            </a:r>
            <a:r>
              <a:rPr lang="en-US" dirty="0" err="1">
                <a:latin typeface="Courier New" panose="02070309020205020404" pitchFamily="49" charset="0"/>
                <a:cs typeface="Courier New" panose="02070309020205020404" pitchFamily="49" charset="0"/>
              </a:rPr>
              <a:t>startYear</a:t>
            </a:r>
            <a:r>
              <a:rPr lang="en-US" dirty="0">
                <a:latin typeface="Courier New" panose="02070309020205020404" pitchFamily="49" charset="0"/>
                <a:cs typeface="Courier New" panose="02070309020205020404" pitchFamily="49" charset="0"/>
              </a:rPr>
              <a:t> = 2020 AND </a:t>
            </a:r>
            <a:r>
              <a:rPr lang="en-US" dirty="0" err="1">
                <a:latin typeface="Courier New" panose="02070309020205020404" pitchFamily="49" charset="0"/>
                <a:cs typeface="Courier New" panose="02070309020205020404" pitchFamily="49" charset="0"/>
              </a:rPr>
              <a:t>titleType</a:t>
            </a:r>
            <a:r>
              <a:rPr lang="en-US" dirty="0">
                <a:latin typeface="Courier New" panose="02070309020205020404" pitchFamily="49" charset="0"/>
                <a:cs typeface="Courier New" panose="02070309020205020404" pitchFamily="49" charset="0"/>
              </a:rPr>
              <a:t> = 'movie’</a:t>
            </a:r>
            <a:br>
              <a:rPr lang="en-US" dirty="0">
                <a:latin typeface="Courier New" panose="02070309020205020404" pitchFamily="49" charset="0"/>
                <a:cs typeface="Courier New" panose="02070309020205020404" pitchFamily="49" charset="0"/>
              </a:rPr>
            </a:br>
            <a:r>
              <a:rPr lang="en-US" dirty="0">
                <a:highlight>
                  <a:srgbClr val="00FFFF"/>
                </a:highlight>
                <a:latin typeface="Courier New" panose="02070309020205020404" pitchFamily="49" charset="0"/>
                <a:cs typeface="Courier New" panose="02070309020205020404" pitchFamily="49" charset="0"/>
              </a:rPr>
              <a:t>LIMIT 10</a:t>
            </a:r>
            <a:r>
              <a:rPr lang="en-US" dirty="0">
                <a:latin typeface="Courier New" panose="02070309020205020404" pitchFamily="49" charset="0"/>
                <a:cs typeface="Courier New" panose="02070309020205020404" pitchFamily="49" charset="0"/>
              </a:rPr>
              <a:t>;</a:t>
            </a:r>
          </a:p>
          <a:p>
            <a:pPr marL="0" indent="0">
              <a:buNone/>
            </a:pP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16493 row(s) returned	</a:t>
            </a:r>
            <a:r>
              <a:rPr lang="en-US" dirty="0">
                <a:highlight>
                  <a:srgbClr val="FFFF00"/>
                </a:highlight>
                <a:latin typeface="Courier New" panose="02070309020205020404" pitchFamily="49" charset="0"/>
                <a:cs typeface="Courier New" panose="02070309020205020404" pitchFamily="49" charset="0"/>
              </a:rPr>
              <a:t>1.704 sec</a:t>
            </a:r>
            <a:r>
              <a:rPr lang="en-US" dirty="0">
                <a:latin typeface="Courier New" panose="02070309020205020404" pitchFamily="49" charset="0"/>
                <a:cs typeface="Courier New" panose="02070309020205020404" pitchFamily="49" charset="0"/>
              </a:rPr>
              <a:t> / </a:t>
            </a:r>
            <a:r>
              <a:rPr lang="en-US" dirty="0">
                <a:highlight>
                  <a:srgbClr val="00FFFF"/>
                </a:highlight>
                <a:latin typeface="Courier New" panose="02070309020205020404" pitchFamily="49" charset="0"/>
                <a:cs typeface="Courier New" panose="02070309020205020404" pitchFamily="49" charset="0"/>
              </a:rPr>
              <a:t>0.000 sec</a:t>
            </a:r>
          </a:p>
          <a:p>
            <a:pPr marL="0" indent="0">
              <a:buNone/>
            </a:pPr>
            <a:endParaRPr lang="en-US" dirty="0">
              <a:latin typeface="Courier New" panose="02070309020205020404" pitchFamily="49" charset="0"/>
              <a:cs typeface="Courier New" panose="02070309020205020404" pitchFamily="49" charset="0"/>
            </a:endParaRPr>
          </a:p>
          <a:p>
            <a:endParaRPr lang="en-US" dirty="0"/>
          </a:p>
          <a:p>
            <a:endParaRPr lang="en-US" dirty="0"/>
          </a:p>
        </p:txBody>
      </p:sp>
      <p:sp>
        <p:nvSpPr>
          <p:cNvPr id="4" name="Date Placeholder 3">
            <a:extLst>
              <a:ext uri="{FF2B5EF4-FFF2-40B4-BE49-F238E27FC236}">
                <a16:creationId xmlns:a16="http://schemas.microsoft.com/office/drawing/2014/main" id="{ED7A14AD-5CF4-B2D3-2099-9B04C95C9915}"/>
              </a:ext>
            </a:extLst>
          </p:cNvPr>
          <p:cNvSpPr>
            <a:spLocks noGrp="1"/>
          </p:cNvSpPr>
          <p:nvPr>
            <p:ph type="dt" sz="half" idx="10"/>
          </p:nvPr>
        </p:nvSpPr>
        <p:spPr>
          <a:xfrm>
            <a:off x="10652760" y="6391656"/>
            <a:ext cx="990599" cy="304799"/>
          </a:xfrm>
        </p:spPr>
        <p:txBody>
          <a:bodyPr/>
          <a:lstStyle/>
          <a:p>
            <a:fld id="{54E31241-2E3F-4131-B959-C23C4EAC73D8}" type="datetime4">
              <a:rPr lang="en-US" smtClean="0"/>
              <a:pPr/>
              <a:t>November 25, 2024</a:t>
            </a:fld>
            <a:endParaRPr lang="en-US"/>
          </a:p>
        </p:txBody>
      </p:sp>
      <p:sp>
        <p:nvSpPr>
          <p:cNvPr id="5" name="Footer Placeholder 4">
            <a:extLst>
              <a:ext uri="{FF2B5EF4-FFF2-40B4-BE49-F238E27FC236}">
                <a16:creationId xmlns:a16="http://schemas.microsoft.com/office/drawing/2014/main" id="{B5FC413A-72FB-8C75-EDBF-56A41352445A}"/>
              </a:ext>
            </a:extLst>
          </p:cNvPr>
          <p:cNvSpPr>
            <a:spLocks noGrp="1"/>
          </p:cNvSpPr>
          <p:nvPr>
            <p:ph type="ftr" sz="quarter" idx="11"/>
          </p:nvPr>
        </p:nvSpPr>
        <p:spPr>
          <a:xfrm>
            <a:off x="557784" y="6391656"/>
            <a:ext cx="3867912" cy="310896"/>
          </a:xfrm>
        </p:spPr>
        <p:txBody>
          <a:bodyPr/>
          <a:lstStyle/>
          <a:p>
            <a:r>
              <a:rPr lang="en-US"/>
              <a:t>CS393: Database Systems</a:t>
            </a:r>
          </a:p>
        </p:txBody>
      </p:sp>
      <p:sp>
        <p:nvSpPr>
          <p:cNvPr id="6" name="Slide Number Placeholder 5">
            <a:extLst>
              <a:ext uri="{FF2B5EF4-FFF2-40B4-BE49-F238E27FC236}">
                <a16:creationId xmlns:a16="http://schemas.microsoft.com/office/drawing/2014/main" id="{59B1DDEF-D3C9-DEF4-1D8A-857C5A641C27}"/>
              </a:ext>
            </a:extLst>
          </p:cNvPr>
          <p:cNvSpPr>
            <a:spLocks noGrp="1"/>
          </p:cNvSpPr>
          <p:nvPr>
            <p:ph type="sldNum" sz="quarter" idx="12"/>
          </p:nvPr>
        </p:nvSpPr>
        <p:spPr>
          <a:xfrm>
            <a:off x="10352540" y="295729"/>
            <a:ext cx="838199" cy="767687"/>
          </a:xfrm>
        </p:spPr>
        <p:txBody>
          <a:bodyPr/>
          <a:lstStyle/>
          <a:p>
            <a:fld id="{AF197084-1CDD-41AE-A38E-5CB8C4388F1F}" type="slidenum">
              <a:rPr lang="en-US" smtClean="0"/>
              <a:pPr/>
              <a:t>7</a:t>
            </a:fld>
            <a:endParaRPr lang="en-US"/>
          </a:p>
        </p:txBody>
      </p:sp>
    </p:spTree>
    <p:extLst>
      <p:ext uri="{BB962C8B-B14F-4D97-AF65-F5344CB8AC3E}">
        <p14:creationId xmlns:p14="http://schemas.microsoft.com/office/powerpoint/2010/main" val="834097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C5A0F-2529-B51A-1017-D2E76CD540AD}"/>
              </a:ext>
            </a:extLst>
          </p:cNvPr>
          <p:cNvSpPr>
            <a:spLocks noGrp="1"/>
          </p:cNvSpPr>
          <p:nvPr>
            <p:ph type="title"/>
          </p:nvPr>
        </p:nvSpPr>
        <p:spPr>
          <a:xfrm>
            <a:off x="1154954" y="973669"/>
            <a:ext cx="8825659" cy="706964"/>
          </a:xfrm>
        </p:spPr>
        <p:txBody>
          <a:bodyPr/>
          <a:lstStyle/>
          <a:p>
            <a:r>
              <a:rPr lang="en-US" dirty="0"/>
              <a:t>Transfer Speed</a:t>
            </a:r>
          </a:p>
        </p:txBody>
      </p:sp>
      <p:sp>
        <p:nvSpPr>
          <p:cNvPr id="3" name="Content Placeholder 2">
            <a:extLst>
              <a:ext uri="{FF2B5EF4-FFF2-40B4-BE49-F238E27FC236}">
                <a16:creationId xmlns:a16="http://schemas.microsoft.com/office/drawing/2014/main" id="{F7CC2B22-E3BA-443B-6DE3-9A7D7006F9B5}"/>
              </a:ext>
            </a:extLst>
          </p:cNvPr>
          <p:cNvSpPr>
            <a:spLocks noGrp="1"/>
          </p:cNvSpPr>
          <p:nvPr>
            <p:ph idx="1"/>
          </p:nvPr>
        </p:nvSpPr>
        <p:spPr>
          <a:xfrm>
            <a:off x="1154954" y="2603500"/>
            <a:ext cx="8825659" cy="3416300"/>
          </a:xfrm>
        </p:spPr>
        <p:txBody>
          <a:bodyPr/>
          <a:lstStyle/>
          <a:p>
            <a:pPr marL="0" indent="0">
              <a:buNone/>
            </a:pPr>
            <a:r>
              <a:rPr lang="en-US" dirty="0">
                <a:latin typeface="Courier New" panose="02070309020205020404" pitchFamily="49" charset="0"/>
                <a:cs typeface="Courier New" panose="02070309020205020404" pitchFamily="49" charset="0"/>
              </a:rPr>
              <a:t>SELECT </a:t>
            </a:r>
            <a:r>
              <a:rPr lang="en-US" dirty="0" err="1">
                <a:latin typeface="Courier New" panose="02070309020205020404" pitchFamily="49" charset="0"/>
                <a:cs typeface="Courier New" panose="02070309020205020404" pitchFamily="49" charset="0"/>
              </a:rPr>
              <a:t>primaryTitle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startYear</a:t>
            </a:r>
            <a:r>
              <a:rPr lang="en-US" dirty="0">
                <a:latin typeface="Courier New" panose="02070309020205020404" pitchFamily="49" charset="0"/>
                <a:cs typeface="Courier New" panose="02070309020205020404" pitchFamily="49" charset="0"/>
              </a:rPr>
              <a:t>, genres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FROM </a:t>
            </a:r>
            <a:r>
              <a:rPr lang="en-US" dirty="0" err="1">
                <a:latin typeface="Courier New" panose="02070309020205020404" pitchFamily="49" charset="0"/>
                <a:cs typeface="Courier New" panose="02070309020205020404" pitchFamily="49" charset="0"/>
              </a:rPr>
              <a:t>title_basics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WHERE </a:t>
            </a:r>
            <a:r>
              <a:rPr lang="en-US" dirty="0" err="1">
                <a:latin typeface="Courier New" panose="02070309020205020404" pitchFamily="49" charset="0"/>
                <a:cs typeface="Courier New" panose="02070309020205020404" pitchFamily="49" charset="0"/>
              </a:rPr>
              <a:t>startYear</a:t>
            </a:r>
            <a:r>
              <a:rPr lang="en-US" dirty="0">
                <a:latin typeface="Courier New" panose="02070309020205020404" pitchFamily="49" charset="0"/>
                <a:cs typeface="Courier New" panose="02070309020205020404" pitchFamily="49" charset="0"/>
              </a:rPr>
              <a:t> = 2020 AND </a:t>
            </a:r>
            <a:r>
              <a:rPr lang="en-US" dirty="0" err="1">
                <a:latin typeface="Courier New" panose="02070309020205020404" pitchFamily="49" charset="0"/>
                <a:cs typeface="Courier New" panose="02070309020205020404" pitchFamily="49" charset="0"/>
              </a:rPr>
              <a:t>titleType</a:t>
            </a:r>
            <a:r>
              <a:rPr lang="en-US" dirty="0">
                <a:latin typeface="Courier New" panose="02070309020205020404" pitchFamily="49" charset="0"/>
                <a:cs typeface="Courier New" panose="02070309020205020404" pitchFamily="49" charset="0"/>
              </a:rPr>
              <a:t> = 'movie’</a:t>
            </a:r>
            <a:br>
              <a:rPr lang="en-US" dirty="0">
                <a:latin typeface="Courier New" panose="02070309020205020404" pitchFamily="49" charset="0"/>
                <a:cs typeface="Courier New" panose="02070309020205020404" pitchFamily="49" charset="0"/>
              </a:rPr>
            </a:br>
            <a:r>
              <a:rPr lang="en-US" strike="sngStrike" dirty="0">
                <a:highlight>
                  <a:srgbClr val="FF0000"/>
                </a:highlight>
                <a:latin typeface="Courier New" panose="02070309020205020404" pitchFamily="49" charset="0"/>
                <a:cs typeface="Courier New" panose="02070309020205020404" pitchFamily="49" charset="0"/>
              </a:rPr>
              <a:t>LIMIT 10</a:t>
            </a:r>
            <a:r>
              <a:rPr lang="en-US" dirty="0">
                <a:latin typeface="Courier New" panose="02070309020205020404" pitchFamily="49" charset="0"/>
                <a:cs typeface="Courier New" panose="02070309020205020404" pitchFamily="49" charset="0"/>
              </a:rPr>
              <a:t>;</a:t>
            </a:r>
          </a:p>
          <a:p>
            <a:pPr marL="0" indent="0">
              <a:buNone/>
            </a:pP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16493 row(s) returned	</a:t>
            </a:r>
            <a:r>
              <a:rPr lang="en-US" dirty="0">
                <a:highlight>
                  <a:srgbClr val="FFFF00"/>
                </a:highlight>
                <a:latin typeface="Courier New" panose="02070309020205020404" pitchFamily="49" charset="0"/>
                <a:cs typeface="Courier New" panose="02070309020205020404" pitchFamily="49" charset="0"/>
              </a:rPr>
              <a:t>1.704 sec</a:t>
            </a:r>
            <a:r>
              <a:rPr lang="en-US" dirty="0">
                <a:latin typeface="Courier New" panose="02070309020205020404" pitchFamily="49" charset="0"/>
                <a:cs typeface="Courier New" panose="02070309020205020404" pitchFamily="49" charset="0"/>
              </a:rPr>
              <a:t> / </a:t>
            </a:r>
            <a:r>
              <a:rPr lang="en-US" dirty="0">
                <a:highlight>
                  <a:srgbClr val="FF0000"/>
                </a:highlight>
                <a:latin typeface="Courier New" panose="02070309020205020404" pitchFamily="49" charset="0"/>
                <a:cs typeface="Courier New" panose="02070309020205020404" pitchFamily="49" charset="0"/>
              </a:rPr>
              <a:t>12.578 sec</a:t>
            </a:r>
          </a:p>
          <a:p>
            <a:pPr marL="0" indent="0">
              <a:buNone/>
            </a:pPr>
            <a:endParaRPr lang="en-US" dirty="0">
              <a:latin typeface="Courier New" panose="02070309020205020404" pitchFamily="49" charset="0"/>
              <a:cs typeface="Courier New" panose="02070309020205020404" pitchFamily="49" charset="0"/>
            </a:endParaRPr>
          </a:p>
          <a:p>
            <a:endParaRPr lang="en-US" dirty="0"/>
          </a:p>
          <a:p>
            <a:endParaRPr lang="en-US" dirty="0"/>
          </a:p>
        </p:txBody>
      </p:sp>
      <p:sp>
        <p:nvSpPr>
          <p:cNvPr id="4" name="Date Placeholder 3">
            <a:extLst>
              <a:ext uri="{FF2B5EF4-FFF2-40B4-BE49-F238E27FC236}">
                <a16:creationId xmlns:a16="http://schemas.microsoft.com/office/drawing/2014/main" id="{ED7A14AD-5CF4-B2D3-2099-9B04C95C9915}"/>
              </a:ext>
            </a:extLst>
          </p:cNvPr>
          <p:cNvSpPr>
            <a:spLocks noGrp="1"/>
          </p:cNvSpPr>
          <p:nvPr>
            <p:ph type="dt" sz="half" idx="10"/>
          </p:nvPr>
        </p:nvSpPr>
        <p:spPr>
          <a:xfrm>
            <a:off x="10652760" y="6391656"/>
            <a:ext cx="990599" cy="304799"/>
          </a:xfrm>
        </p:spPr>
        <p:txBody>
          <a:bodyPr/>
          <a:lstStyle/>
          <a:p>
            <a:fld id="{54E31241-2E3F-4131-B959-C23C4EAC73D8}" type="datetime4">
              <a:rPr lang="en-US" smtClean="0"/>
              <a:pPr/>
              <a:t>November 25, 2024</a:t>
            </a:fld>
            <a:endParaRPr lang="en-US"/>
          </a:p>
        </p:txBody>
      </p:sp>
      <p:sp>
        <p:nvSpPr>
          <p:cNvPr id="5" name="Footer Placeholder 4">
            <a:extLst>
              <a:ext uri="{FF2B5EF4-FFF2-40B4-BE49-F238E27FC236}">
                <a16:creationId xmlns:a16="http://schemas.microsoft.com/office/drawing/2014/main" id="{B5FC413A-72FB-8C75-EDBF-56A41352445A}"/>
              </a:ext>
            </a:extLst>
          </p:cNvPr>
          <p:cNvSpPr>
            <a:spLocks noGrp="1"/>
          </p:cNvSpPr>
          <p:nvPr>
            <p:ph type="ftr" sz="quarter" idx="11"/>
          </p:nvPr>
        </p:nvSpPr>
        <p:spPr>
          <a:xfrm>
            <a:off x="557784" y="6391656"/>
            <a:ext cx="3867912" cy="310896"/>
          </a:xfrm>
        </p:spPr>
        <p:txBody>
          <a:bodyPr/>
          <a:lstStyle/>
          <a:p>
            <a:r>
              <a:rPr lang="en-US"/>
              <a:t>CS393: Database Systems</a:t>
            </a:r>
          </a:p>
        </p:txBody>
      </p:sp>
      <p:sp>
        <p:nvSpPr>
          <p:cNvPr id="6" name="Slide Number Placeholder 5">
            <a:extLst>
              <a:ext uri="{FF2B5EF4-FFF2-40B4-BE49-F238E27FC236}">
                <a16:creationId xmlns:a16="http://schemas.microsoft.com/office/drawing/2014/main" id="{59B1DDEF-D3C9-DEF4-1D8A-857C5A641C27}"/>
              </a:ext>
            </a:extLst>
          </p:cNvPr>
          <p:cNvSpPr>
            <a:spLocks noGrp="1"/>
          </p:cNvSpPr>
          <p:nvPr>
            <p:ph type="sldNum" sz="quarter" idx="12"/>
          </p:nvPr>
        </p:nvSpPr>
        <p:spPr>
          <a:xfrm>
            <a:off x="10352540" y="295729"/>
            <a:ext cx="838199" cy="767687"/>
          </a:xfrm>
        </p:spPr>
        <p:txBody>
          <a:bodyPr/>
          <a:lstStyle/>
          <a:p>
            <a:fld id="{AF197084-1CDD-41AE-A38E-5CB8C4388F1F}" type="slidenum">
              <a:rPr lang="en-US" smtClean="0"/>
              <a:pPr/>
              <a:t>8</a:t>
            </a:fld>
            <a:endParaRPr lang="en-US"/>
          </a:p>
        </p:txBody>
      </p:sp>
    </p:spTree>
    <p:extLst>
      <p:ext uri="{BB962C8B-B14F-4D97-AF65-F5344CB8AC3E}">
        <p14:creationId xmlns:p14="http://schemas.microsoft.com/office/powerpoint/2010/main" val="516839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E62B8C-713C-2804-299E-E4AAED2B2363}"/>
              </a:ext>
            </a:extLst>
          </p:cNvPr>
          <p:cNvSpPr>
            <a:spLocks noGrp="1"/>
          </p:cNvSpPr>
          <p:nvPr>
            <p:ph type="title"/>
          </p:nvPr>
        </p:nvSpPr>
        <p:spPr/>
        <p:txBody>
          <a:bodyPr/>
          <a:lstStyle/>
          <a:p>
            <a:r>
              <a:rPr lang="en-US" dirty="0"/>
              <a:t>Indexing</a:t>
            </a:r>
          </a:p>
        </p:txBody>
      </p:sp>
      <p:sp>
        <p:nvSpPr>
          <p:cNvPr id="8" name="Text Placeholder 7">
            <a:extLst>
              <a:ext uri="{FF2B5EF4-FFF2-40B4-BE49-F238E27FC236}">
                <a16:creationId xmlns:a16="http://schemas.microsoft.com/office/drawing/2014/main" id="{FC54F00C-2015-B5F0-45AA-AD55C2009AD1}"/>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2989651C-2C1B-5982-B340-ABAA1C347CB3}"/>
              </a:ext>
            </a:extLst>
          </p:cNvPr>
          <p:cNvSpPr>
            <a:spLocks noGrp="1"/>
          </p:cNvSpPr>
          <p:nvPr>
            <p:ph type="dt" sz="half" idx="10"/>
          </p:nvPr>
        </p:nvSpPr>
        <p:spPr/>
        <p:txBody>
          <a:bodyPr/>
          <a:lstStyle/>
          <a:p>
            <a:fld id="{54E31241-2E3F-4131-B959-C23C4EAC73D8}" type="datetime4">
              <a:rPr lang="en-US" smtClean="0"/>
              <a:t>November 25, 2024</a:t>
            </a:fld>
            <a:endParaRPr lang="en-US"/>
          </a:p>
        </p:txBody>
      </p:sp>
      <p:sp>
        <p:nvSpPr>
          <p:cNvPr id="5" name="Footer Placeholder 4">
            <a:extLst>
              <a:ext uri="{FF2B5EF4-FFF2-40B4-BE49-F238E27FC236}">
                <a16:creationId xmlns:a16="http://schemas.microsoft.com/office/drawing/2014/main" id="{976D61F3-23C6-0734-2364-32FFE4EF71F6}"/>
              </a:ext>
            </a:extLst>
          </p:cNvPr>
          <p:cNvSpPr>
            <a:spLocks noGrp="1"/>
          </p:cNvSpPr>
          <p:nvPr>
            <p:ph type="ftr" sz="quarter" idx="11"/>
          </p:nvPr>
        </p:nvSpPr>
        <p:spPr/>
        <p:txBody>
          <a:bodyPr/>
          <a:lstStyle/>
          <a:p>
            <a:r>
              <a:rPr lang="en-US"/>
              <a:t>CS393: Database Systems</a:t>
            </a:r>
          </a:p>
        </p:txBody>
      </p:sp>
      <p:sp>
        <p:nvSpPr>
          <p:cNvPr id="6" name="Slide Number Placeholder 5">
            <a:extLst>
              <a:ext uri="{FF2B5EF4-FFF2-40B4-BE49-F238E27FC236}">
                <a16:creationId xmlns:a16="http://schemas.microsoft.com/office/drawing/2014/main" id="{BD1573B3-68F7-66B2-76FE-380BA7875A81}"/>
              </a:ext>
            </a:extLst>
          </p:cNvPr>
          <p:cNvSpPr>
            <a:spLocks noGrp="1"/>
          </p:cNvSpPr>
          <p:nvPr>
            <p:ph type="sldNum" sz="quarter" idx="12"/>
          </p:nvPr>
        </p:nvSpPr>
        <p:spPr/>
        <p:txBody>
          <a:bodyPr/>
          <a:lstStyle/>
          <a:p>
            <a:fld id="{AF197084-1CDD-41AE-A38E-5CB8C4388F1F}" type="slidenum">
              <a:rPr lang="en-US" smtClean="0"/>
              <a:t>9</a:t>
            </a:fld>
            <a:endParaRPr lang="en-US"/>
          </a:p>
        </p:txBody>
      </p:sp>
    </p:spTree>
    <p:extLst>
      <p:ext uri="{BB962C8B-B14F-4D97-AF65-F5344CB8AC3E}">
        <p14:creationId xmlns:p14="http://schemas.microsoft.com/office/powerpoint/2010/main" val="9469844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1F6B10415C8C49BA03E9B44330F302" ma:contentTypeVersion="18" ma:contentTypeDescription="Create a new document." ma:contentTypeScope="" ma:versionID="39fd3ff69422599b0a0e37edcdb2c498">
  <xsd:schema xmlns:xsd="http://www.w3.org/2001/XMLSchema" xmlns:xs="http://www.w3.org/2001/XMLSchema" xmlns:p="http://schemas.microsoft.com/office/2006/metadata/properties" xmlns:ns2="84f26b50-9c23-4a46-98fb-ee8fb2c6a919" xmlns:ns3="0d21ce45-ac74-4917-b707-0621347fb97b" targetNamespace="http://schemas.microsoft.com/office/2006/metadata/properties" ma:root="true" ma:fieldsID="ab4638aea107b8700b08b40af08ec700" ns2:_="" ns3:_="">
    <xsd:import namespace="84f26b50-9c23-4a46-98fb-ee8fb2c6a919"/>
    <xsd:import namespace="0d21ce45-ac74-4917-b707-0621347fb97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f26b50-9c23-4a46-98fb-ee8fb2c6a9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b362c7eb-5c45-4d0a-8479-4b30401fcacf"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21ce45-ac74-4917-b707-0621347fb97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e186bd2b-67a1-4d01-afd5-2aee65720696}" ma:internalName="TaxCatchAll" ma:showField="CatchAllData" ma:web="0d21ce45-ac74-4917-b707-0621347fb97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0d21ce45-ac74-4917-b707-0621347fb97b" xsi:nil="true"/>
    <lcf76f155ced4ddcb4097134ff3c332f xmlns="84f26b50-9c23-4a46-98fb-ee8fb2c6a919">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D3265C-D895-48B3-8C14-356E8868DA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f26b50-9c23-4a46-98fb-ee8fb2c6a919"/>
    <ds:schemaRef ds:uri="0d21ce45-ac74-4917-b707-0621347fb9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5230A9F-0346-4C3B-9E59-CBB9EBE3CD91}">
  <ds:schemaRefs>
    <ds:schemaRef ds:uri="http://schemas.microsoft.com/office/2006/metadata/properties"/>
    <ds:schemaRef ds:uri="http://schemas.microsoft.com/office/infopath/2007/PartnerControls"/>
    <ds:schemaRef ds:uri="0d21ce45-ac74-4917-b707-0621347fb97b"/>
    <ds:schemaRef ds:uri="84f26b50-9c23-4a46-98fb-ee8fb2c6a919"/>
  </ds:schemaRefs>
</ds:datastoreItem>
</file>

<file path=customXml/itemProps3.xml><?xml version="1.0" encoding="utf-8"?>
<ds:datastoreItem xmlns:ds="http://schemas.openxmlformats.org/officeDocument/2006/customXml" ds:itemID="{24B3126B-A18A-44DC-B9D7-F25B22ECEC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Boardroom</Template>
  <TotalTime>2668</TotalTime>
  <Words>1260</Words>
  <Application>Microsoft Office PowerPoint</Application>
  <PresentationFormat>Widescreen</PresentationFormat>
  <Paragraphs>207</Paragraphs>
  <Slides>24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Calibri</vt:lpstr>
      <vt:lpstr>Century Gothic</vt:lpstr>
      <vt:lpstr>Courier New</vt:lpstr>
      <vt:lpstr>Wingdings 3</vt:lpstr>
      <vt:lpstr>Ion Boardroom</vt:lpstr>
      <vt:lpstr>Performance Tuning</vt:lpstr>
      <vt:lpstr>Review</vt:lpstr>
      <vt:lpstr>Lesson Objectives</vt:lpstr>
      <vt:lpstr>A little bit of  data…</vt:lpstr>
      <vt:lpstr>IMDB Design</vt:lpstr>
      <vt:lpstr>…goes a long way</vt:lpstr>
      <vt:lpstr>Query Speed</vt:lpstr>
      <vt:lpstr>Transfer Speed</vt:lpstr>
      <vt:lpstr>Indexing</vt:lpstr>
      <vt:lpstr>What is indexing?</vt:lpstr>
      <vt:lpstr>Properties of B-Trees</vt:lpstr>
      <vt:lpstr>Back to an Example…</vt:lpstr>
      <vt:lpstr>Creating the index</vt:lpstr>
      <vt:lpstr>Why don’t we index all the things?</vt:lpstr>
      <vt:lpstr>Another Example</vt:lpstr>
      <vt:lpstr>What took so long?</vt:lpstr>
      <vt:lpstr>EXPLAIN yourself</vt:lpstr>
      <vt:lpstr>Improve performance</vt:lpstr>
      <vt:lpstr>Other Options</vt:lpstr>
      <vt:lpstr>A New Contender</vt:lpstr>
      <vt:lpstr>Restructure the Query</vt:lpstr>
      <vt:lpstr>Create a Summary Table</vt:lpstr>
      <vt:lpstr>(De-)Normalization</vt:lpstr>
      <vt:lpstr>Recap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Preparation</dc:title>
  <dc:creator>Stickney, Nathaniel H CPT MIL USA USMA</dc:creator>
  <cp:lastModifiedBy>Shafer, Ethan H MAJ</cp:lastModifiedBy>
  <cp:revision>71</cp:revision>
  <dcterms:created xsi:type="dcterms:W3CDTF">2019-07-08T20:33:15Z</dcterms:created>
  <dcterms:modified xsi:type="dcterms:W3CDTF">2024-11-26T19:23:01Z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0x010100191F6B10415C8C49BA03E9B44330F302</vt:lpwstr>
  </property>
  <property fmtid="{D5CDD505-2E9C-101B-9397-08002B2CF9AE}" pid="3" name="MediaServiceImageTags">
    <vt:lpwstr/>
  </property>
</Properties>
</file>